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56" r:id="rId2"/>
    <p:sldId id="257" r:id="rId3"/>
    <p:sldId id="258" r:id="rId4"/>
    <p:sldId id="295" r:id="rId5"/>
    <p:sldId id="263" r:id="rId6"/>
    <p:sldId id="291" r:id="rId7"/>
    <p:sldId id="268" r:id="rId8"/>
    <p:sldId id="297" r:id="rId9"/>
    <p:sldId id="298" r:id="rId10"/>
    <p:sldId id="296" r:id="rId11"/>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6FB9D7"/>
    <a:srgbClr val="808080"/>
    <a:srgbClr val="969696"/>
    <a:srgbClr val="FF7F00"/>
    <a:srgbClr val="000000"/>
    <a:srgbClr val="333333"/>
    <a:srgbClr val="EC2C0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324" autoAdjust="0"/>
    <p:restoredTop sz="94684" autoAdjust="0"/>
  </p:normalViewPr>
  <p:slideViewPr>
    <p:cSldViewPr>
      <p:cViewPr>
        <p:scale>
          <a:sx n="100" d="100"/>
          <a:sy n="100" d="100"/>
        </p:scale>
        <p:origin x="-486" y="42"/>
      </p:cViewPr>
      <p:guideLst>
        <p:guide orient="horz" pos="2160"/>
        <p:guide pos="2880"/>
      </p:guideLst>
    </p:cSldViewPr>
  </p:slideViewPr>
  <p:outlineViewPr>
    <p:cViewPr>
      <p:scale>
        <a:sx n="33" d="100"/>
        <a:sy n="33" d="100"/>
      </p:scale>
      <p:origin x="0" y="1878"/>
    </p:cViewPr>
  </p:outlineViewPr>
  <p:notesTextViewPr>
    <p:cViewPr>
      <p:scale>
        <a:sx n="100" d="100"/>
        <a:sy n="100" d="100"/>
      </p:scale>
      <p:origin x="0" y="0"/>
    </p:cViewPr>
  </p:notesTextViewPr>
  <p:notesViewPr>
    <p:cSldViewPr>
      <p:cViewPr varScale="1">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921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92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922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922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922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AB8689D7-A2AC-4E71-BA6E-7ED04683A977}" type="slidenum">
              <a:rPr lang="en-US"/>
              <a:pPr/>
              <a:t>‹#›</a:t>
            </a:fld>
            <a:endParaRPr lang="en-US"/>
          </a:p>
        </p:txBody>
      </p:sp>
    </p:spTree>
    <p:extLst>
      <p:ext uri="{BB962C8B-B14F-4D97-AF65-F5344CB8AC3E}">
        <p14:creationId xmlns:p14="http://schemas.microsoft.com/office/powerpoint/2010/main" val="2140542971"/>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108" name="Freeform 12"/>
          <p:cNvSpPr>
            <a:spLocks/>
          </p:cNvSpPr>
          <p:nvPr/>
        </p:nvSpPr>
        <p:spPr bwMode="gray">
          <a:xfrm>
            <a:off x="-9525" y="2997200"/>
            <a:ext cx="2205038" cy="2663825"/>
          </a:xfrm>
          <a:custGeom>
            <a:avLst/>
            <a:gdLst>
              <a:gd name="T0" fmla="*/ 0 w 1406"/>
              <a:gd name="T1" fmla="*/ 1678 h 1678"/>
              <a:gd name="T2" fmla="*/ 0 w 1406"/>
              <a:gd name="T3" fmla="*/ 1134 h 1678"/>
              <a:gd name="T4" fmla="*/ 1406 w 1406"/>
              <a:gd name="T5" fmla="*/ 0 h 1678"/>
              <a:gd name="T6" fmla="*/ 1406 w 1406"/>
              <a:gd name="T7" fmla="*/ 91 h 1678"/>
              <a:gd name="T8" fmla="*/ 0 w 1406"/>
              <a:gd name="T9" fmla="*/ 1678 h 1678"/>
            </a:gdLst>
            <a:ahLst/>
            <a:cxnLst>
              <a:cxn ang="0">
                <a:pos x="T0" y="T1"/>
              </a:cxn>
              <a:cxn ang="0">
                <a:pos x="T2" y="T3"/>
              </a:cxn>
              <a:cxn ang="0">
                <a:pos x="T4" y="T5"/>
              </a:cxn>
              <a:cxn ang="0">
                <a:pos x="T6" y="T7"/>
              </a:cxn>
              <a:cxn ang="0">
                <a:pos x="T8" y="T9"/>
              </a:cxn>
            </a:cxnLst>
            <a:rect l="0" t="0" r="r" b="b"/>
            <a:pathLst>
              <a:path w="1406" h="1678">
                <a:moveTo>
                  <a:pt x="0" y="1678"/>
                </a:moveTo>
                <a:lnTo>
                  <a:pt x="0" y="1134"/>
                </a:lnTo>
                <a:lnTo>
                  <a:pt x="1406" y="0"/>
                </a:lnTo>
                <a:lnTo>
                  <a:pt x="1406" y="91"/>
                </a:lnTo>
                <a:lnTo>
                  <a:pt x="0" y="1678"/>
                </a:lnTo>
                <a:close/>
              </a:path>
            </a:pathLst>
          </a:custGeom>
          <a:solidFill>
            <a:srgbClr val="E0E0E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pic>
        <p:nvPicPr>
          <p:cNvPr id="4103" name="Picture 7" descr="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gray">
          <a:xfrm>
            <a:off x="1447800" y="1782763"/>
            <a:ext cx="7359650" cy="1609725"/>
          </a:xfrm>
          <a:prstGeom prst="rect">
            <a:avLst/>
          </a:prstGeom>
          <a:noFill/>
          <a:extLst>
            <a:ext uri="{909E8E84-426E-40DD-AFC4-6F175D3DCCD1}">
              <a14:hiddenFill xmlns:a14="http://schemas.microsoft.com/office/drawing/2010/main">
                <a:solidFill>
                  <a:srgbClr val="FFFFFF"/>
                </a:solidFill>
              </a14:hiddenFill>
            </a:ext>
          </a:extLst>
        </p:spPr>
      </p:pic>
      <p:sp>
        <p:nvSpPr>
          <p:cNvPr id="4104" name="Freeform 8"/>
          <p:cNvSpPr>
            <a:spLocks/>
          </p:cNvSpPr>
          <p:nvPr/>
        </p:nvSpPr>
        <p:spPr bwMode="gray">
          <a:xfrm>
            <a:off x="568325" y="-9525"/>
            <a:ext cx="1784350" cy="6875463"/>
          </a:xfrm>
          <a:custGeom>
            <a:avLst/>
            <a:gdLst>
              <a:gd name="T0" fmla="*/ 0 w 1124"/>
              <a:gd name="T1" fmla="*/ 0 h 4343"/>
              <a:gd name="T2" fmla="*/ 490 w 1124"/>
              <a:gd name="T3" fmla="*/ 2 h 4343"/>
              <a:gd name="T4" fmla="*/ 1124 w 1124"/>
              <a:gd name="T5" fmla="*/ 1373 h 4343"/>
              <a:gd name="T6" fmla="*/ 1124 w 1124"/>
              <a:gd name="T7" fmla="*/ 2036 h 4343"/>
              <a:gd name="T8" fmla="*/ 889 w 1124"/>
              <a:gd name="T9" fmla="*/ 4343 h 4343"/>
              <a:gd name="T10" fmla="*/ 526 w 1124"/>
              <a:gd name="T11" fmla="*/ 4343 h 4343"/>
              <a:gd name="T12" fmla="*/ 1079 w 1124"/>
              <a:gd name="T13" fmla="*/ 2031 h 4343"/>
              <a:gd name="T14" fmla="*/ 1079 w 1124"/>
              <a:gd name="T15" fmla="*/ 1383 h 4343"/>
              <a:gd name="T16" fmla="*/ 0 w 1124"/>
              <a:gd name="T17" fmla="*/ 0 h 4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24" h="4343">
                <a:moveTo>
                  <a:pt x="0" y="0"/>
                </a:moveTo>
                <a:lnTo>
                  <a:pt x="490" y="2"/>
                </a:lnTo>
                <a:lnTo>
                  <a:pt x="1124" y="1373"/>
                </a:lnTo>
                <a:lnTo>
                  <a:pt x="1124" y="2036"/>
                </a:lnTo>
                <a:lnTo>
                  <a:pt x="889" y="4343"/>
                </a:lnTo>
                <a:lnTo>
                  <a:pt x="526" y="4343"/>
                </a:lnTo>
                <a:lnTo>
                  <a:pt x="1079" y="2031"/>
                </a:lnTo>
                <a:lnTo>
                  <a:pt x="1079" y="1383"/>
                </a:lnTo>
                <a:lnTo>
                  <a:pt x="0" y="0"/>
                </a:lnTo>
                <a:close/>
              </a:path>
            </a:pathLst>
          </a:custGeom>
          <a:solidFill>
            <a:schemeClr val="bg1"/>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105" name="Freeform 9"/>
          <p:cNvSpPr>
            <a:spLocks/>
          </p:cNvSpPr>
          <p:nvPr/>
        </p:nvSpPr>
        <p:spPr bwMode="gray">
          <a:xfrm>
            <a:off x="-12700" y="-9525"/>
            <a:ext cx="2392363" cy="6880225"/>
          </a:xfrm>
          <a:custGeom>
            <a:avLst/>
            <a:gdLst>
              <a:gd name="T0" fmla="*/ 181 w 1507"/>
              <a:gd name="T1" fmla="*/ 0 h 4334"/>
              <a:gd name="T2" fmla="*/ 1507 w 1507"/>
              <a:gd name="T3" fmla="*/ 1379 h 4334"/>
              <a:gd name="T4" fmla="*/ 1507 w 1507"/>
              <a:gd name="T5" fmla="*/ 2036 h 4334"/>
              <a:gd name="T6" fmla="*/ 727 w 1507"/>
              <a:gd name="T7" fmla="*/ 4334 h 4334"/>
              <a:gd name="T8" fmla="*/ 2 w 1507"/>
              <a:gd name="T9" fmla="*/ 4334 h 4334"/>
              <a:gd name="T10" fmla="*/ 2 w 1507"/>
              <a:gd name="T11" fmla="*/ 4162 h 4334"/>
              <a:gd name="T12" fmla="*/ 1441 w 1507"/>
              <a:gd name="T13" fmla="*/ 1936 h 4334"/>
              <a:gd name="T14" fmla="*/ 1441 w 1507"/>
              <a:gd name="T15" fmla="*/ 1447 h 4334"/>
              <a:gd name="T16" fmla="*/ 8 w 1507"/>
              <a:gd name="T17" fmla="*/ 434 h 4334"/>
              <a:gd name="T18" fmla="*/ 0 w 1507"/>
              <a:gd name="T19" fmla="*/ 6 h 4334"/>
              <a:gd name="T20" fmla="*/ 181 w 1507"/>
              <a:gd name="T21" fmla="*/ 0 h 4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07" h="4334">
                <a:moveTo>
                  <a:pt x="181" y="0"/>
                </a:moveTo>
                <a:lnTo>
                  <a:pt x="1507" y="1379"/>
                </a:lnTo>
                <a:lnTo>
                  <a:pt x="1507" y="2036"/>
                </a:lnTo>
                <a:lnTo>
                  <a:pt x="727" y="4334"/>
                </a:lnTo>
                <a:lnTo>
                  <a:pt x="2" y="4334"/>
                </a:lnTo>
                <a:lnTo>
                  <a:pt x="2" y="4162"/>
                </a:lnTo>
                <a:lnTo>
                  <a:pt x="1441" y="1936"/>
                </a:lnTo>
                <a:lnTo>
                  <a:pt x="1441" y="1447"/>
                </a:lnTo>
                <a:lnTo>
                  <a:pt x="8" y="434"/>
                </a:lnTo>
                <a:lnTo>
                  <a:pt x="0" y="6"/>
                </a:lnTo>
                <a:lnTo>
                  <a:pt x="181" y="0"/>
                </a:lnTo>
                <a:close/>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106" name="Freeform 10"/>
          <p:cNvSpPr>
            <a:spLocks/>
          </p:cNvSpPr>
          <p:nvPr/>
        </p:nvSpPr>
        <p:spPr bwMode="gray">
          <a:xfrm>
            <a:off x="2557463" y="0"/>
            <a:ext cx="3022600" cy="6858000"/>
          </a:xfrm>
          <a:custGeom>
            <a:avLst/>
            <a:gdLst>
              <a:gd name="T0" fmla="*/ 1904 w 1904"/>
              <a:gd name="T1" fmla="*/ 0 h 4354"/>
              <a:gd name="T2" fmla="*/ 1178 w 1904"/>
              <a:gd name="T3" fmla="*/ 0 h 4354"/>
              <a:gd name="T4" fmla="*/ 0 w 1904"/>
              <a:gd name="T5" fmla="*/ 1342 h 4354"/>
              <a:gd name="T6" fmla="*/ 0 w 1904"/>
              <a:gd name="T7" fmla="*/ 1950 h 4354"/>
              <a:gd name="T8" fmla="*/ 498 w 1904"/>
              <a:gd name="T9" fmla="*/ 4354 h 4354"/>
              <a:gd name="T10" fmla="*/ 1088 w 1904"/>
              <a:gd name="T11" fmla="*/ 4354 h 4354"/>
              <a:gd name="T12" fmla="*/ 44 w 1904"/>
              <a:gd name="T13" fmla="*/ 1985 h 4354"/>
              <a:gd name="T14" fmla="*/ 44 w 1904"/>
              <a:gd name="T15" fmla="*/ 1361 h 4354"/>
              <a:gd name="T16" fmla="*/ 1904 w 1904"/>
              <a:gd name="T17" fmla="*/ 0 h 4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04" h="4354">
                <a:moveTo>
                  <a:pt x="1904" y="0"/>
                </a:moveTo>
                <a:lnTo>
                  <a:pt x="1178" y="0"/>
                </a:lnTo>
                <a:lnTo>
                  <a:pt x="0" y="1342"/>
                </a:lnTo>
                <a:lnTo>
                  <a:pt x="0" y="1950"/>
                </a:lnTo>
                <a:lnTo>
                  <a:pt x="498" y="4354"/>
                </a:lnTo>
                <a:lnTo>
                  <a:pt x="1088" y="4354"/>
                </a:lnTo>
                <a:lnTo>
                  <a:pt x="44" y="1985"/>
                </a:lnTo>
                <a:lnTo>
                  <a:pt x="44" y="1361"/>
                </a:lnTo>
                <a:lnTo>
                  <a:pt x="1904" y="0"/>
                </a:lnTo>
                <a:close/>
              </a:path>
            </a:pathLst>
          </a:custGeom>
          <a:solidFill>
            <a:srgbClr val="D3D3D3"/>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107" name="Freeform 11"/>
          <p:cNvSpPr>
            <a:spLocks/>
          </p:cNvSpPr>
          <p:nvPr/>
        </p:nvSpPr>
        <p:spPr bwMode="gray">
          <a:xfrm>
            <a:off x="2959100" y="-14288"/>
            <a:ext cx="2711450" cy="1887538"/>
          </a:xfrm>
          <a:custGeom>
            <a:avLst/>
            <a:gdLst>
              <a:gd name="T0" fmla="*/ 1708 w 1708"/>
              <a:gd name="T1" fmla="*/ 1 h 1189"/>
              <a:gd name="T2" fmla="*/ 1379 w 1708"/>
              <a:gd name="T3" fmla="*/ 0 h 1189"/>
              <a:gd name="T4" fmla="*/ 0 w 1708"/>
              <a:gd name="T5" fmla="*/ 1189 h 1189"/>
              <a:gd name="T6" fmla="*/ 1708 w 1708"/>
              <a:gd name="T7" fmla="*/ 1 h 1189"/>
            </a:gdLst>
            <a:ahLst/>
            <a:cxnLst>
              <a:cxn ang="0">
                <a:pos x="T0" y="T1"/>
              </a:cxn>
              <a:cxn ang="0">
                <a:pos x="T2" y="T3"/>
              </a:cxn>
              <a:cxn ang="0">
                <a:pos x="T4" y="T5"/>
              </a:cxn>
              <a:cxn ang="0">
                <a:pos x="T6" y="T7"/>
              </a:cxn>
            </a:cxnLst>
            <a:rect l="0" t="0" r="r" b="b"/>
            <a:pathLst>
              <a:path w="1708" h="1189">
                <a:moveTo>
                  <a:pt x="1708" y="1"/>
                </a:moveTo>
                <a:lnTo>
                  <a:pt x="1379" y="0"/>
                </a:lnTo>
                <a:lnTo>
                  <a:pt x="0" y="1189"/>
                </a:lnTo>
                <a:lnTo>
                  <a:pt x="1708" y="1"/>
                </a:lnTo>
                <a:close/>
              </a:path>
            </a:pathLst>
          </a:custGeom>
          <a:solidFill>
            <a:srgbClr val="FFFFFF">
              <a:alpha val="5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109" name="Freeform 13"/>
          <p:cNvSpPr>
            <a:spLocks/>
          </p:cNvSpPr>
          <p:nvPr/>
        </p:nvSpPr>
        <p:spPr bwMode="gray">
          <a:xfrm>
            <a:off x="2498725" y="-9525"/>
            <a:ext cx="6105525" cy="6867525"/>
          </a:xfrm>
          <a:custGeom>
            <a:avLst/>
            <a:gdLst>
              <a:gd name="T0" fmla="*/ 3665 w 3846"/>
              <a:gd name="T1" fmla="*/ 0 h 4354"/>
              <a:gd name="T2" fmla="*/ 2122 w 3846"/>
              <a:gd name="T3" fmla="*/ 0 h 4354"/>
              <a:gd name="T4" fmla="*/ 0 w 3846"/>
              <a:gd name="T5" fmla="*/ 1339 h 4354"/>
              <a:gd name="T6" fmla="*/ 0 w 3846"/>
              <a:gd name="T7" fmla="*/ 1950 h 4354"/>
              <a:gd name="T8" fmla="*/ 1215 w 3846"/>
              <a:gd name="T9" fmla="*/ 4354 h 4354"/>
              <a:gd name="T10" fmla="*/ 1941 w 3846"/>
              <a:gd name="T11" fmla="*/ 4354 h 4354"/>
              <a:gd name="T12" fmla="*/ 72 w 3846"/>
              <a:gd name="T13" fmla="*/ 1877 h 4354"/>
              <a:gd name="T14" fmla="*/ 72 w 3846"/>
              <a:gd name="T15" fmla="*/ 1361 h 4354"/>
              <a:gd name="T16" fmla="*/ 3846 w 3846"/>
              <a:gd name="T17" fmla="*/ 0 h 4354"/>
              <a:gd name="T18" fmla="*/ 2122 w 3846"/>
              <a:gd name="T19" fmla="*/ 0 h 4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6" h="4354">
                <a:moveTo>
                  <a:pt x="3665" y="0"/>
                </a:moveTo>
                <a:lnTo>
                  <a:pt x="2122" y="0"/>
                </a:lnTo>
                <a:lnTo>
                  <a:pt x="0" y="1339"/>
                </a:lnTo>
                <a:lnTo>
                  <a:pt x="0" y="1950"/>
                </a:lnTo>
                <a:lnTo>
                  <a:pt x="1215" y="4354"/>
                </a:lnTo>
                <a:lnTo>
                  <a:pt x="1941" y="4354"/>
                </a:lnTo>
                <a:lnTo>
                  <a:pt x="72" y="1877"/>
                </a:lnTo>
                <a:lnTo>
                  <a:pt x="72" y="1361"/>
                </a:lnTo>
                <a:lnTo>
                  <a:pt x="3846" y="0"/>
                </a:lnTo>
                <a:lnTo>
                  <a:pt x="2122" y="0"/>
                </a:lnTo>
              </a:path>
            </a:pathLst>
          </a:custGeom>
          <a:solidFill>
            <a:schemeClr va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110" name="Freeform 14"/>
          <p:cNvSpPr>
            <a:spLocks/>
          </p:cNvSpPr>
          <p:nvPr/>
        </p:nvSpPr>
        <p:spPr bwMode="gray">
          <a:xfrm>
            <a:off x="-9525" y="185738"/>
            <a:ext cx="2246313" cy="5984875"/>
          </a:xfrm>
          <a:custGeom>
            <a:avLst/>
            <a:gdLst>
              <a:gd name="T0" fmla="*/ 0 w 1415"/>
              <a:gd name="T1" fmla="*/ 0 h 3770"/>
              <a:gd name="T2" fmla="*/ 1415 w 1415"/>
              <a:gd name="T3" fmla="*/ 1197 h 3770"/>
              <a:gd name="T4" fmla="*/ 1415 w 1415"/>
              <a:gd name="T5" fmla="*/ 1862 h 3770"/>
              <a:gd name="T6" fmla="*/ 0 w 1415"/>
              <a:gd name="T7" fmla="*/ 3770 h 3770"/>
              <a:gd name="T8" fmla="*/ 0 w 1415"/>
              <a:gd name="T9" fmla="*/ 3272 h 3770"/>
              <a:gd name="T10" fmla="*/ 1376 w 1415"/>
              <a:gd name="T11" fmla="*/ 1801 h 3770"/>
              <a:gd name="T12" fmla="*/ 1376 w 1415"/>
              <a:gd name="T13" fmla="*/ 1272 h 3770"/>
              <a:gd name="T14" fmla="*/ 6 w 1415"/>
              <a:gd name="T15" fmla="*/ 962 h 3770"/>
              <a:gd name="T16" fmla="*/ 0 w 1415"/>
              <a:gd name="T17" fmla="*/ 0 h 3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15" h="3770">
                <a:moveTo>
                  <a:pt x="0" y="0"/>
                </a:moveTo>
                <a:lnTo>
                  <a:pt x="1415" y="1197"/>
                </a:lnTo>
                <a:lnTo>
                  <a:pt x="1415" y="1862"/>
                </a:lnTo>
                <a:lnTo>
                  <a:pt x="0" y="3770"/>
                </a:lnTo>
                <a:lnTo>
                  <a:pt x="0" y="3272"/>
                </a:lnTo>
                <a:lnTo>
                  <a:pt x="1376" y="1801"/>
                </a:lnTo>
                <a:lnTo>
                  <a:pt x="1376" y="1272"/>
                </a:lnTo>
                <a:lnTo>
                  <a:pt x="6" y="962"/>
                </a:lnTo>
                <a:lnTo>
                  <a:pt x="0" y="0"/>
                </a:lnTo>
                <a:close/>
              </a:path>
            </a:pathLst>
          </a:cu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111" name="Freeform 15"/>
          <p:cNvSpPr>
            <a:spLocks/>
          </p:cNvSpPr>
          <p:nvPr/>
        </p:nvSpPr>
        <p:spPr bwMode="gray">
          <a:xfrm>
            <a:off x="2608263" y="642938"/>
            <a:ext cx="6540500" cy="6215062"/>
          </a:xfrm>
          <a:custGeom>
            <a:avLst/>
            <a:gdLst>
              <a:gd name="T0" fmla="*/ 4115 w 4120"/>
              <a:gd name="T1" fmla="*/ 0 h 3915"/>
              <a:gd name="T2" fmla="*/ 4120 w 4120"/>
              <a:gd name="T3" fmla="*/ 500 h 3915"/>
              <a:gd name="T4" fmla="*/ 61 w 4120"/>
              <a:gd name="T5" fmla="*/ 1059 h 3915"/>
              <a:gd name="T6" fmla="*/ 61 w 4120"/>
              <a:gd name="T7" fmla="*/ 1466 h 3915"/>
              <a:gd name="T8" fmla="*/ 2419 w 4120"/>
              <a:gd name="T9" fmla="*/ 3915 h 3915"/>
              <a:gd name="T10" fmla="*/ 1830 w 4120"/>
              <a:gd name="T11" fmla="*/ 3915 h 3915"/>
              <a:gd name="T12" fmla="*/ 0 w 4120"/>
              <a:gd name="T13" fmla="*/ 1449 h 3915"/>
              <a:gd name="T14" fmla="*/ 0 w 4120"/>
              <a:gd name="T15" fmla="*/ 967 h 3915"/>
              <a:gd name="T16" fmla="*/ 4115 w 4120"/>
              <a:gd name="T17" fmla="*/ 0 h 39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20" h="3915">
                <a:moveTo>
                  <a:pt x="4115" y="0"/>
                </a:moveTo>
                <a:lnTo>
                  <a:pt x="4120" y="500"/>
                </a:lnTo>
                <a:lnTo>
                  <a:pt x="61" y="1059"/>
                </a:lnTo>
                <a:lnTo>
                  <a:pt x="61" y="1466"/>
                </a:lnTo>
                <a:lnTo>
                  <a:pt x="2419" y="3915"/>
                </a:lnTo>
                <a:lnTo>
                  <a:pt x="1830" y="3915"/>
                </a:lnTo>
                <a:lnTo>
                  <a:pt x="0" y="1449"/>
                </a:lnTo>
                <a:lnTo>
                  <a:pt x="0" y="967"/>
                </a:lnTo>
                <a:lnTo>
                  <a:pt x="4115" y="0"/>
                </a:lnTo>
                <a:close/>
              </a:path>
            </a:pathLst>
          </a:cu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112" name="Freeform 16"/>
          <p:cNvSpPr>
            <a:spLocks/>
          </p:cNvSpPr>
          <p:nvPr/>
        </p:nvSpPr>
        <p:spPr bwMode="gray">
          <a:xfrm>
            <a:off x="2586038" y="-17463"/>
            <a:ext cx="6557962" cy="6875463"/>
          </a:xfrm>
          <a:custGeom>
            <a:avLst/>
            <a:gdLst>
              <a:gd name="T0" fmla="*/ 4131 w 4131"/>
              <a:gd name="T1" fmla="*/ 0 h 4348"/>
              <a:gd name="T2" fmla="*/ 4126 w 4131"/>
              <a:gd name="T3" fmla="*/ 494 h 4348"/>
              <a:gd name="T4" fmla="*/ 55 w 4131"/>
              <a:gd name="T5" fmla="*/ 1404 h 4348"/>
              <a:gd name="T6" fmla="*/ 55 w 4131"/>
              <a:gd name="T7" fmla="*/ 1853 h 4348"/>
              <a:gd name="T8" fmla="*/ 3156 w 4131"/>
              <a:gd name="T9" fmla="*/ 4348 h 4348"/>
              <a:gd name="T10" fmla="*/ 2067 w 4131"/>
              <a:gd name="T11" fmla="*/ 4348 h 4348"/>
              <a:gd name="T12" fmla="*/ 0 w 4131"/>
              <a:gd name="T13" fmla="*/ 1882 h 4348"/>
              <a:gd name="T14" fmla="*/ 0 w 4131"/>
              <a:gd name="T15" fmla="*/ 1355 h 4348"/>
              <a:gd name="T16" fmla="*/ 3615 w 4131"/>
              <a:gd name="T17" fmla="*/ 0 h 4348"/>
              <a:gd name="T18" fmla="*/ 4131 w 4131"/>
              <a:gd name="T19" fmla="*/ 0 h 4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31" h="4348">
                <a:moveTo>
                  <a:pt x="4131" y="0"/>
                </a:moveTo>
                <a:lnTo>
                  <a:pt x="4126" y="494"/>
                </a:lnTo>
                <a:lnTo>
                  <a:pt x="55" y="1404"/>
                </a:lnTo>
                <a:lnTo>
                  <a:pt x="55" y="1853"/>
                </a:lnTo>
                <a:lnTo>
                  <a:pt x="3156" y="4348"/>
                </a:lnTo>
                <a:lnTo>
                  <a:pt x="2067" y="4348"/>
                </a:lnTo>
                <a:lnTo>
                  <a:pt x="0" y="1882"/>
                </a:lnTo>
                <a:lnTo>
                  <a:pt x="0" y="1355"/>
                </a:lnTo>
                <a:lnTo>
                  <a:pt x="3615" y="0"/>
                </a:lnTo>
                <a:lnTo>
                  <a:pt x="4131" y="0"/>
                </a:lnTo>
                <a:close/>
              </a:path>
            </a:pathLst>
          </a:custGeom>
          <a:solidFill>
            <a:srgbClr val="FFFFFF"/>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113" name="Freeform 17"/>
          <p:cNvSpPr>
            <a:spLocks/>
          </p:cNvSpPr>
          <p:nvPr/>
        </p:nvSpPr>
        <p:spPr bwMode="gray">
          <a:xfrm>
            <a:off x="2771775" y="-26988"/>
            <a:ext cx="5761038" cy="2087563"/>
          </a:xfrm>
          <a:custGeom>
            <a:avLst/>
            <a:gdLst>
              <a:gd name="T0" fmla="*/ 0 w 3629"/>
              <a:gd name="T1" fmla="*/ 1315 h 1315"/>
              <a:gd name="T2" fmla="*/ 2858 w 3629"/>
              <a:gd name="T3" fmla="*/ 0 h 1315"/>
              <a:gd name="T4" fmla="*/ 3629 w 3629"/>
              <a:gd name="T5" fmla="*/ 0 h 1315"/>
              <a:gd name="T6" fmla="*/ 0 w 3629"/>
              <a:gd name="T7" fmla="*/ 1315 h 1315"/>
            </a:gdLst>
            <a:ahLst/>
            <a:cxnLst>
              <a:cxn ang="0">
                <a:pos x="T0" y="T1"/>
              </a:cxn>
              <a:cxn ang="0">
                <a:pos x="T2" y="T3"/>
              </a:cxn>
              <a:cxn ang="0">
                <a:pos x="T4" y="T5"/>
              </a:cxn>
              <a:cxn ang="0">
                <a:pos x="T6" y="T7"/>
              </a:cxn>
            </a:cxnLst>
            <a:rect l="0" t="0" r="r" b="b"/>
            <a:pathLst>
              <a:path w="3629" h="1315">
                <a:moveTo>
                  <a:pt x="0" y="1315"/>
                </a:moveTo>
                <a:lnTo>
                  <a:pt x="2858" y="0"/>
                </a:lnTo>
                <a:lnTo>
                  <a:pt x="3629" y="0"/>
                </a:lnTo>
                <a:lnTo>
                  <a:pt x="0" y="1315"/>
                </a:lnTo>
                <a:close/>
              </a:path>
            </a:pathLst>
          </a:custGeom>
          <a:solidFill>
            <a:srgbClr val="FFFFFF">
              <a:alpha val="5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114" name="Freeform 18"/>
          <p:cNvSpPr>
            <a:spLocks/>
          </p:cNvSpPr>
          <p:nvPr/>
        </p:nvSpPr>
        <p:spPr bwMode="gray">
          <a:xfrm>
            <a:off x="2555875" y="2924175"/>
            <a:ext cx="3384550" cy="3944938"/>
          </a:xfrm>
          <a:custGeom>
            <a:avLst/>
            <a:gdLst>
              <a:gd name="T0" fmla="*/ 0 w 2132"/>
              <a:gd name="T1" fmla="*/ 0 h 2495"/>
              <a:gd name="T2" fmla="*/ 2132 w 2132"/>
              <a:gd name="T3" fmla="*/ 2495 h 2495"/>
              <a:gd name="T4" fmla="*/ 1814 w 2132"/>
              <a:gd name="T5" fmla="*/ 2495 h 2495"/>
              <a:gd name="T6" fmla="*/ 0 w 2132"/>
              <a:gd name="T7" fmla="*/ 0 h 2495"/>
            </a:gdLst>
            <a:ahLst/>
            <a:cxnLst>
              <a:cxn ang="0">
                <a:pos x="T0" y="T1"/>
              </a:cxn>
              <a:cxn ang="0">
                <a:pos x="T2" y="T3"/>
              </a:cxn>
              <a:cxn ang="0">
                <a:pos x="T4" y="T5"/>
              </a:cxn>
              <a:cxn ang="0">
                <a:pos x="T6" y="T7"/>
              </a:cxn>
            </a:cxnLst>
            <a:rect l="0" t="0" r="r" b="b"/>
            <a:pathLst>
              <a:path w="2132" h="2495">
                <a:moveTo>
                  <a:pt x="0" y="0"/>
                </a:moveTo>
                <a:lnTo>
                  <a:pt x="2132" y="2495"/>
                </a:lnTo>
                <a:lnTo>
                  <a:pt x="1814" y="2495"/>
                </a:lnTo>
                <a:lnTo>
                  <a:pt x="0" y="0"/>
                </a:lnTo>
                <a:close/>
              </a:path>
            </a:pathLst>
          </a:custGeom>
          <a:solidFill>
            <a:srgbClr val="FFFFFF">
              <a:alpha val="35001"/>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120" name="Freeform 24"/>
          <p:cNvSpPr>
            <a:spLocks/>
          </p:cNvSpPr>
          <p:nvPr/>
        </p:nvSpPr>
        <p:spPr bwMode="gray">
          <a:xfrm>
            <a:off x="-19050" y="180975"/>
            <a:ext cx="2262188" cy="1914525"/>
          </a:xfrm>
          <a:custGeom>
            <a:avLst/>
            <a:gdLst>
              <a:gd name="T0" fmla="*/ 1425 w 1425"/>
              <a:gd name="T1" fmla="*/ 1206 h 1206"/>
              <a:gd name="T2" fmla="*/ 0 w 1425"/>
              <a:gd name="T3" fmla="*/ 0 h 1206"/>
              <a:gd name="T4" fmla="*/ 0 w 1425"/>
              <a:gd name="T5" fmla="*/ 186 h 1206"/>
              <a:gd name="T6" fmla="*/ 1425 w 1425"/>
              <a:gd name="T7" fmla="*/ 1206 h 1206"/>
            </a:gdLst>
            <a:ahLst/>
            <a:cxnLst>
              <a:cxn ang="0">
                <a:pos x="T0" y="T1"/>
              </a:cxn>
              <a:cxn ang="0">
                <a:pos x="T2" y="T3"/>
              </a:cxn>
              <a:cxn ang="0">
                <a:pos x="T4" y="T5"/>
              </a:cxn>
              <a:cxn ang="0">
                <a:pos x="T6" y="T7"/>
              </a:cxn>
            </a:cxnLst>
            <a:rect l="0" t="0" r="r" b="b"/>
            <a:pathLst>
              <a:path w="1425" h="1206">
                <a:moveTo>
                  <a:pt x="1425" y="1206"/>
                </a:moveTo>
                <a:lnTo>
                  <a:pt x="0" y="0"/>
                </a:lnTo>
                <a:lnTo>
                  <a:pt x="0" y="186"/>
                </a:lnTo>
                <a:lnTo>
                  <a:pt x="1425" y="1206"/>
                </a:lnTo>
                <a:close/>
              </a:path>
            </a:pathLst>
          </a:custGeom>
          <a:solidFill>
            <a:srgbClr val="333333">
              <a:alpha val="39999"/>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121" name="Freeform 25"/>
          <p:cNvSpPr>
            <a:spLocks/>
          </p:cNvSpPr>
          <p:nvPr/>
        </p:nvSpPr>
        <p:spPr bwMode="gray">
          <a:xfrm>
            <a:off x="-12700" y="3105150"/>
            <a:ext cx="2327275" cy="3762375"/>
          </a:xfrm>
          <a:custGeom>
            <a:avLst/>
            <a:gdLst>
              <a:gd name="T0" fmla="*/ 0 w 1466"/>
              <a:gd name="T1" fmla="*/ 2248 h 2370"/>
              <a:gd name="T2" fmla="*/ 1466 w 1466"/>
              <a:gd name="T3" fmla="*/ 0 h 2370"/>
              <a:gd name="T4" fmla="*/ 194 w 1466"/>
              <a:gd name="T5" fmla="*/ 2370 h 2370"/>
              <a:gd name="T6" fmla="*/ 4 w 1466"/>
              <a:gd name="T7" fmla="*/ 2364 h 2370"/>
              <a:gd name="T8" fmla="*/ 0 w 1466"/>
              <a:gd name="T9" fmla="*/ 2248 h 2370"/>
            </a:gdLst>
            <a:ahLst/>
            <a:cxnLst>
              <a:cxn ang="0">
                <a:pos x="T0" y="T1"/>
              </a:cxn>
              <a:cxn ang="0">
                <a:pos x="T2" y="T3"/>
              </a:cxn>
              <a:cxn ang="0">
                <a:pos x="T4" y="T5"/>
              </a:cxn>
              <a:cxn ang="0">
                <a:pos x="T6" y="T7"/>
              </a:cxn>
              <a:cxn ang="0">
                <a:pos x="T8" y="T9"/>
              </a:cxn>
            </a:cxnLst>
            <a:rect l="0" t="0" r="r" b="b"/>
            <a:pathLst>
              <a:path w="1466" h="2370">
                <a:moveTo>
                  <a:pt x="0" y="2248"/>
                </a:moveTo>
                <a:lnTo>
                  <a:pt x="1466" y="0"/>
                </a:lnTo>
                <a:lnTo>
                  <a:pt x="194" y="2370"/>
                </a:lnTo>
                <a:lnTo>
                  <a:pt x="4" y="2364"/>
                </a:lnTo>
                <a:lnTo>
                  <a:pt x="0" y="2248"/>
                </a:lnTo>
                <a:close/>
              </a:path>
            </a:pathLst>
          </a:cu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122" name="Freeform 26"/>
          <p:cNvSpPr>
            <a:spLocks/>
          </p:cNvSpPr>
          <p:nvPr/>
        </p:nvSpPr>
        <p:spPr bwMode="gray">
          <a:xfrm>
            <a:off x="-9525" y="1403350"/>
            <a:ext cx="2317750" cy="5265738"/>
          </a:xfrm>
          <a:custGeom>
            <a:avLst/>
            <a:gdLst>
              <a:gd name="T0" fmla="*/ 6 w 1460"/>
              <a:gd name="T1" fmla="*/ 0 h 3317"/>
              <a:gd name="T2" fmla="*/ 6 w 1460"/>
              <a:gd name="T3" fmla="*/ 643 h 3317"/>
              <a:gd name="T4" fmla="*/ 1410 w 1460"/>
              <a:gd name="T5" fmla="*/ 564 h 3317"/>
              <a:gd name="T6" fmla="*/ 1410 w 1460"/>
              <a:gd name="T7" fmla="*/ 1049 h 3317"/>
              <a:gd name="T8" fmla="*/ 0 w 1460"/>
              <a:gd name="T9" fmla="*/ 2852 h 3317"/>
              <a:gd name="T10" fmla="*/ 0 w 1460"/>
              <a:gd name="T11" fmla="*/ 3317 h 3317"/>
              <a:gd name="T12" fmla="*/ 1460 w 1460"/>
              <a:gd name="T13" fmla="*/ 1062 h 3317"/>
              <a:gd name="T14" fmla="*/ 1460 w 1460"/>
              <a:gd name="T15" fmla="*/ 505 h 3317"/>
              <a:gd name="T16" fmla="*/ 6 w 1460"/>
              <a:gd name="T17" fmla="*/ 0 h 3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60" h="3317">
                <a:moveTo>
                  <a:pt x="6" y="0"/>
                </a:moveTo>
                <a:lnTo>
                  <a:pt x="6" y="643"/>
                </a:lnTo>
                <a:lnTo>
                  <a:pt x="1410" y="564"/>
                </a:lnTo>
                <a:lnTo>
                  <a:pt x="1410" y="1049"/>
                </a:lnTo>
                <a:lnTo>
                  <a:pt x="0" y="2852"/>
                </a:lnTo>
                <a:lnTo>
                  <a:pt x="0" y="3317"/>
                </a:lnTo>
                <a:lnTo>
                  <a:pt x="1460" y="1062"/>
                </a:lnTo>
                <a:lnTo>
                  <a:pt x="1460" y="505"/>
                </a:lnTo>
                <a:lnTo>
                  <a:pt x="6" y="0"/>
                </a:lnTo>
                <a:close/>
              </a:path>
            </a:pathLst>
          </a:custGeom>
          <a:solidFill>
            <a:srgbClr val="FFFFFF"/>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4132" name="Group 36"/>
          <p:cNvGrpSpPr>
            <a:grpSpLocks/>
          </p:cNvGrpSpPr>
          <p:nvPr/>
        </p:nvGrpSpPr>
        <p:grpSpPr bwMode="auto">
          <a:xfrm>
            <a:off x="0" y="-19050"/>
            <a:ext cx="9153525" cy="6886575"/>
            <a:chOff x="0" y="0"/>
            <a:chExt cx="5760" cy="4326"/>
          </a:xfrm>
        </p:grpSpPr>
        <p:pic>
          <p:nvPicPr>
            <p:cNvPr id="4131" name="Picture 35" descr="11"/>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gray">
            <a:xfrm>
              <a:off x="0" y="0"/>
              <a:ext cx="5760" cy="4326"/>
            </a:xfrm>
            <a:prstGeom prst="rect">
              <a:avLst/>
            </a:prstGeom>
            <a:noFill/>
            <a:extLst>
              <a:ext uri="{909E8E84-426E-40DD-AFC4-6F175D3DCCD1}">
                <a14:hiddenFill xmlns:a14="http://schemas.microsoft.com/office/drawing/2010/main">
                  <a:solidFill>
                    <a:srgbClr val="FFFFFF"/>
                  </a:solidFill>
                </a14:hiddenFill>
              </a:ext>
            </a:extLst>
          </p:spPr>
        </p:pic>
        <p:sp>
          <p:nvSpPr>
            <p:cNvPr id="4123" name="Rectangle 27"/>
            <p:cNvSpPr>
              <a:spLocks noChangeArrowheads="1"/>
            </p:cNvSpPr>
            <p:nvPr userDrawn="1"/>
          </p:nvSpPr>
          <p:spPr bwMode="gray">
            <a:xfrm>
              <a:off x="212" y="462"/>
              <a:ext cx="5334" cy="34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4115" name="Picture 19" descr="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gray">
          <a:xfrm>
            <a:off x="4141788" y="4041775"/>
            <a:ext cx="415925" cy="415925"/>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Grp="1" noChangeArrowheads="1"/>
          </p:cNvSpPr>
          <p:nvPr>
            <p:ph type="dt" sz="half" idx="2"/>
          </p:nvPr>
        </p:nvSpPr>
        <p:spPr>
          <a:xfrm>
            <a:off x="457200" y="6245225"/>
            <a:ext cx="2133600" cy="476250"/>
          </a:xfrm>
        </p:spPr>
        <p:txBody>
          <a:bodyPr/>
          <a:lstStyle>
            <a:lvl1pPr>
              <a:defRPr/>
            </a:lvl1pPr>
          </a:lstStyle>
          <a:p>
            <a:endParaRPr lang="en-US"/>
          </a:p>
        </p:txBody>
      </p:sp>
      <p:sp>
        <p:nvSpPr>
          <p:cNvPr id="4098" name="Rectangle 2"/>
          <p:cNvSpPr>
            <a:spLocks noGrp="1" noChangeArrowheads="1"/>
          </p:cNvSpPr>
          <p:nvPr>
            <p:ph type="ctrTitle"/>
          </p:nvPr>
        </p:nvSpPr>
        <p:spPr>
          <a:xfrm>
            <a:off x="985838" y="3787775"/>
            <a:ext cx="7772400" cy="885825"/>
          </a:xfrm>
        </p:spPr>
        <p:txBody>
          <a:bodyPr/>
          <a:lstStyle>
            <a:lvl1pPr algn="r">
              <a:defRPr/>
            </a:lvl1pPr>
          </a:lstStyle>
          <a:p>
            <a:pPr lvl="0"/>
            <a:r>
              <a:rPr lang="en-US" noProof="0" smtClean="0"/>
              <a:t>Click to edit Master title style</a:t>
            </a:r>
          </a:p>
        </p:txBody>
      </p:sp>
      <p:sp>
        <p:nvSpPr>
          <p:cNvPr id="4099" name="Rectangle 3"/>
          <p:cNvSpPr>
            <a:spLocks noGrp="1" noChangeArrowheads="1"/>
          </p:cNvSpPr>
          <p:nvPr>
            <p:ph type="subTitle" idx="1"/>
          </p:nvPr>
        </p:nvSpPr>
        <p:spPr>
          <a:xfrm>
            <a:off x="4629150" y="3505200"/>
            <a:ext cx="4129088" cy="457200"/>
          </a:xfrm>
        </p:spPr>
        <p:txBody>
          <a:bodyPr/>
          <a:lstStyle>
            <a:lvl1pPr marL="0" indent="0" algn="dist">
              <a:buFontTx/>
              <a:buNone/>
              <a:defRPr sz="2000" b="1">
                <a:solidFill>
                  <a:srgbClr val="777777"/>
                </a:solidFill>
              </a:defRPr>
            </a:lvl1pPr>
          </a:lstStyle>
          <a:p>
            <a:pPr lvl="0"/>
            <a:r>
              <a:rPr lang="en-US" noProof="0" smtClean="0"/>
              <a:t>Click to edit Master subtitle style</a:t>
            </a:r>
          </a:p>
        </p:txBody>
      </p:sp>
      <p:sp>
        <p:nvSpPr>
          <p:cNvPr id="4125" name="Text Box 29"/>
          <p:cNvSpPr txBox="1">
            <a:spLocks noChangeArrowheads="1"/>
          </p:cNvSpPr>
          <p:nvPr/>
        </p:nvSpPr>
        <p:spPr bwMode="gray">
          <a:xfrm>
            <a:off x="7561263" y="5476875"/>
            <a:ext cx="11969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en-US" sz="2000">
                <a:solidFill>
                  <a:srgbClr val="FF7F00"/>
                </a:solidFill>
                <a:latin typeface="Arial Black" pitchFamily="34" charset="0"/>
              </a:rPr>
              <a:t>L/O/G/O</a:t>
            </a:r>
          </a:p>
        </p:txBody>
      </p:sp>
      <p:sp>
        <p:nvSpPr>
          <p:cNvPr id="4126" name="Text Box 30"/>
          <p:cNvSpPr txBox="1">
            <a:spLocks noChangeArrowheads="1"/>
          </p:cNvSpPr>
          <p:nvPr/>
        </p:nvSpPr>
        <p:spPr bwMode="gray">
          <a:xfrm>
            <a:off x="6618288" y="5781675"/>
            <a:ext cx="21399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en-US" sz="1600">
                <a:latin typeface="Times New Roman" pitchFamily="18" charset="0"/>
              </a:rPr>
              <a:t>www.themegallery.com</a:t>
            </a:r>
          </a:p>
        </p:txBody>
      </p:sp>
      <p:sp>
        <p:nvSpPr>
          <p:cNvPr id="4101" name="Rectangle 5"/>
          <p:cNvSpPr>
            <a:spLocks noGrp="1" noChangeArrowheads="1"/>
          </p:cNvSpPr>
          <p:nvPr>
            <p:ph type="ftr" sz="quarter" idx="3"/>
          </p:nvPr>
        </p:nvSpPr>
        <p:spPr>
          <a:xfrm>
            <a:off x="3124200" y="6245225"/>
            <a:ext cx="2895600" cy="476250"/>
          </a:xfrm>
        </p:spPr>
        <p:txBody>
          <a:bodyPr/>
          <a:lstStyle>
            <a:lvl1pPr>
              <a:defRPr/>
            </a:lvl1pPr>
          </a:lstStyle>
          <a:p>
            <a:endParaRPr lang="en-US"/>
          </a:p>
        </p:txBody>
      </p:sp>
      <p:sp>
        <p:nvSpPr>
          <p:cNvPr id="4102" name="Rectangle 6"/>
          <p:cNvSpPr>
            <a:spLocks noGrp="1" noChangeArrowheads="1"/>
          </p:cNvSpPr>
          <p:nvPr>
            <p:ph type="sldNum" sz="quarter" idx="4"/>
          </p:nvPr>
        </p:nvSpPr>
        <p:spPr>
          <a:xfrm>
            <a:off x="6553200" y="6245225"/>
            <a:ext cx="2133600" cy="476250"/>
          </a:xfrm>
        </p:spPr>
        <p:txBody>
          <a:bodyPr/>
          <a:lstStyle>
            <a:lvl1pPr>
              <a:defRPr/>
            </a:lvl1pPr>
          </a:lstStyle>
          <a:p>
            <a:fld id="{C73D8EF4-BFDD-45A1-9964-1F32D3DE4619}" type="slidenum">
              <a:rPr lang="en-US"/>
              <a:pPr/>
              <a:t>‹#›</a:t>
            </a:fld>
            <a:endParaRPr lang="en-US"/>
          </a:p>
        </p:txBody>
      </p:sp>
      <p:sp>
        <p:nvSpPr>
          <p:cNvPr id="4146" name="Rectangle 50"/>
          <p:cNvSpPr>
            <a:spLocks noChangeArrowheads="1"/>
          </p:cNvSpPr>
          <p:nvPr/>
        </p:nvSpPr>
        <p:spPr bwMode="gray">
          <a:xfrm>
            <a:off x="341313" y="722313"/>
            <a:ext cx="8478837" cy="54102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110482DF-7C71-4438-86B7-71AF08D76FBD}" type="slidenum">
              <a:rPr lang="en-US"/>
              <a:pPr/>
              <a:t>‹#›</a:t>
            </a:fld>
            <a:endParaRPr lang="en-US"/>
          </a:p>
        </p:txBody>
      </p:sp>
    </p:spTree>
    <p:extLst>
      <p:ext uri="{BB962C8B-B14F-4D97-AF65-F5344CB8AC3E}">
        <p14:creationId xmlns:p14="http://schemas.microsoft.com/office/powerpoint/2010/main" val="4035670165"/>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E8E60D4A-9FED-44ED-87F5-B006FA35437E}" type="slidenum">
              <a:rPr lang="en-US"/>
              <a:pPr/>
              <a:t>‹#›</a:t>
            </a:fld>
            <a:endParaRPr lang="en-US"/>
          </a:p>
        </p:txBody>
      </p:sp>
    </p:spTree>
    <p:extLst>
      <p:ext uri="{BB962C8B-B14F-4D97-AF65-F5344CB8AC3E}">
        <p14:creationId xmlns:p14="http://schemas.microsoft.com/office/powerpoint/2010/main" val="1123050001"/>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A24A8FAF-015E-4DBA-9AFB-D7C91F3DC600}" type="slidenum">
              <a:rPr lang="en-US"/>
              <a:pPr/>
              <a:t>‹#›</a:t>
            </a:fld>
            <a:endParaRPr lang="en-US"/>
          </a:p>
        </p:txBody>
      </p:sp>
    </p:spTree>
    <p:extLst>
      <p:ext uri="{BB962C8B-B14F-4D97-AF65-F5344CB8AC3E}">
        <p14:creationId xmlns:p14="http://schemas.microsoft.com/office/powerpoint/2010/main" val="3294138724"/>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AEEC7DC6-9A82-47C1-A47A-72E66B7C79A5}" type="slidenum">
              <a:rPr lang="en-US"/>
              <a:pPr/>
              <a:t>‹#›</a:t>
            </a:fld>
            <a:endParaRPr lang="en-US"/>
          </a:p>
        </p:txBody>
      </p:sp>
    </p:spTree>
    <p:extLst>
      <p:ext uri="{BB962C8B-B14F-4D97-AF65-F5344CB8AC3E}">
        <p14:creationId xmlns:p14="http://schemas.microsoft.com/office/powerpoint/2010/main" val="3538823877"/>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2C100968-BE60-4ADC-A7BD-F95B99546182}" type="slidenum">
              <a:rPr lang="en-US"/>
              <a:pPr/>
              <a:t>‹#›</a:t>
            </a:fld>
            <a:endParaRPr lang="en-US"/>
          </a:p>
        </p:txBody>
      </p:sp>
    </p:spTree>
    <p:extLst>
      <p:ext uri="{BB962C8B-B14F-4D97-AF65-F5344CB8AC3E}">
        <p14:creationId xmlns:p14="http://schemas.microsoft.com/office/powerpoint/2010/main" val="1892642500"/>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515F99B7-F8FC-4A07-B4CB-157B80D4FAB3}" type="slidenum">
              <a:rPr lang="en-US"/>
              <a:pPr/>
              <a:t>‹#›</a:t>
            </a:fld>
            <a:endParaRPr lang="en-US"/>
          </a:p>
        </p:txBody>
      </p:sp>
    </p:spTree>
    <p:extLst>
      <p:ext uri="{BB962C8B-B14F-4D97-AF65-F5344CB8AC3E}">
        <p14:creationId xmlns:p14="http://schemas.microsoft.com/office/powerpoint/2010/main" val="2796510380"/>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995C546F-8CC2-46A8-A0DF-4C8A9354570B}" type="slidenum">
              <a:rPr lang="en-US"/>
              <a:pPr/>
              <a:t>‹#›</a:t>
            </a:fld>
            <a:endParaRPr lang="en-US"/>
          </a:p>
        </p:txBody>
      </p:sp>
    </p:spTree>
    <p:extLst>
      <p:ext uri="{BB962C8B-B14F-4D97-AF65-F5344CB8AC3E}">
        <p14:creationId xmlns:p14="http://schemas.microsoft.com/office/powerpoint/2010/main" val="2160182664"/>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74BB1CB1-9083-4F33-B553-3AEF834F5CDF}" type="slidenum">
              <a:rPr lang="en-US"/>
              <a:pPr/>
              <a:t>‹#›</a:t>
            </a:fld>
            <a:endParaRPr lang="en-US"/>
          </a:p>
        </p:txBody>
      </p:sp>
    </p:spTree>
    <p:extLst>
      <p:ext uri="{BB962C8B-B14F-4D97-AF65-F5344CB8AC3E}">
        <p14:creationId xmlns:p14="http://schemas.microsoft.com/office/powerpoint/2010/main" val="2898875022"/>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132D7965-D0E2-4636-8100-41F07D5C2232}" type="slidenum">
              <a:rPr lang="en-US"/>
              <a:pPr/>
              <a:t>‹#›</a:t>
            </a:fld>
            <a:endParaRPr lang="en-US"/>
          </a:p>
        </p:txBody>
      </p:sp>
    </p:spTree>
    <p:extLst>
      <p:ext uri="{BB962C8B-B14F-4D97-AF65-F5344CB8AC3E}">
        <p14:creationId xmlns:p14="http://schemas.microsoft.com/office/powerpoint/2010/main" val="337090005"/>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98438"/>
            <a:ext cx="2057400" cy="59277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98438"/>
            <a:ext cx="6019800" cy="59277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556A175F-8FF3-4259-BD41-BCB7F27322E7}" type="slidenum">
              <a:rPr lang="en-US"/>
              <a:pPr/>
              <a:t>‹#›</a:t>
            </a:fld>
            <a:endParaRPr lang="en-US"/>
          </a:p>
        </p:txBody>
      </p:sp>
    </p:spTree>
    <p:extLst>
      <p:ext uri="{BB962C8B-B14F-4D97-AF65-F5344CB8AC3E}">
        <p14:creationId xmlns:p14="http://schemas.microsoft.com/office/powerpoint/2010/main" val="3371084637"/>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903288" y="198438"/>
            <a:ext cx="6302375" cy="1143000"/>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600200"/>
            <a:ext cx="8229600" cy="4525963"/>
          </a:xfrm>
        </p:spPr>
        <p:txBody>
          <a:bodyPr/>
          <a:lstStyle/>
          <a:p>
            <a:r>
              <a:rPr lang="en-US" smtClean="0"/>
              <a:t>Click icon to add chart</a:t>
            </a:r>
            <a:endParaRPr lang="en-US"/>
          </a:p>
        </p:txBody>
      </p:sp>
      <p:sp>
        <p:nvSpPr>
          <p:cNvPr id="4" name="Date Placeholder 3"/>
          <p:cNvSpPr>
            <a:spLocks noGrp="1"/>
          </p:cNvSpPr>
          <p:nvPr>
            <p:ph type="dt" sz="half" idx="10"/>
          </p:nvPr>
        </p:nvSpPr>
        <p:spPr>
          <a:xfrm>
            <a:off x="457200" y="6283325"/>
            <a:ext cx="2133600" cy="304800"/>
          </a:xfrm>
        </p:spPr>
        <p:txBody>
          <a:bodyPr/>
          <a:lstStyle>
            <a:lvl1pPr>
              <a:defRPr/>
            </a:lvl1pPr>
          </a:lstStyle>
          <a:p>
            <a:endParaRPr lang="en-US"/>
          </a:p>
        </p:txBody>
      </p:sp>
      <p:sp>
        <p:nvSpPr>
          <p:cNvPr id="5" name="Footer Placeholder 4"/>
          <p:cNvSpPr>
            <a:spLocks noGrp="1"/>
          </p:cNvSpPr>
          <p:nvPr>
            <p:ph type="ftr" sz="quarter" idx="11"/>
          </p:nvPr>
        </p:nvSpPr>
        <p:spPr>
          <a:xfrm>
            <a:off x="3124200" y="6283325"/>
            <a:ext cx="2895600" cy="304800"/>
          </a:xfrm>
        </p:spPr>
        <p:txBody>
          <a:bodyPr/>
          <a:lstStyle>
            <a:lvl1pPr>
              <a:defRPr/>
            </a:lvl1pPr>
          </a:lstStyle>
          <a:p>
            <a:endParaRPr lang="en-US"/>
          </a:p>
        </p:txBody>
      </p:sp>
      <p:sp>
        <p:nvSpPr>
          <p:cNvPr id="6" name="Slide Number Placeholder 5"/>
          <p:cNvSpPr>
            <a:spLocks noGrp="1"/>
          </p:cNvSpPr>
          <p:nvPr>
            <p:ph type="sldNum" sz="quarter" idx="12"/>
          </p:nvPr>
        </p:nvSpPr>
        <p:spPr>
          <a:xfrm>
            <a:off x="6553200" y="6283325"/>
            <a:ext cx="2133600" cy="304800"/>
          </a:xfrm>
        </p:spPr>
        <p:txBody>
          <a:bodyPr/>
          <a:lstStyle>
            <a:lvl1pPr>
              <a:defRPr/>
            </a:lvl1pPr>
          </a:lstStyle>
          <a:p>
            <a:fld id="{8AEC5A58-D138-493D-92E8-EE9D8EF5F046}" type="slidenum">
              <a:rPr lang="en-US"/>
              <a:pPr/>
              <a:t>‹#›</a:t>
            </a:fld>
            <a:endParaRPr lang="en-US"/>
          </a:p>
        </p:txBody>
      </p:sp>
    </p:spTree>
    <p:extLst>
      <p:ext uri="{BB962C8B-B14F-4D97-AF65-F5344CB8AC3E}">
        <p14:creationId xmlns:p14="http://schemas.microsoft.com/office/powerpoint/2010/main" val="3024502238"/>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33" name="Freeform 9"/>
          <p:cNvSpPr>
            <a:spLocks/>
          </p:cNvSpPr>
          <p:nvPr/>
        </p:nvSpPr>
        <p:spPr bwMode="gray">
          <a:xfrm>
            <a:off x="7658100" y="0"/>
            <a:ext cx="1104900" cy="6848475"/>
          </a:xfrm>
          <a:custGeom>
            <a:avLst/>
            <a:gdLst>
              <a:gd name="T0" fmla="*/ 312 w 696"/>
              <a:gd name="T1" fmla="*/ 0 h 4314"/>
              <a:gd name="T2" fmla="*/ 528 w 696"/>
              <a:gd name="T3" fmla="*/ 444 h 4314"/>
              <a:gd name="T4" fmla="*/ 696 w 696"/>
              <a:gd name="T5" fmla="*/ 960 h 4314"/>
              <a:gd name="T6" fmla="*/ 426 w 696"/>
              <a:gd name="T7" fmla="*/ 4314 h 4314"/>
              <a:gd name="T8" fmla="*/ 108 w 696"/>
              <a:gd name="T9" fmla="*/ 4314 h 4314"/>
              <a:gd name="T10" fmla="*/ 648 w 696"/>
              <a:gd name="T11" fmla="*/ 960 h 4314"/>
              <a:gd name="T12" fmla="*/ 456 w 696"/>
              <a:gd name="T13" fmla="*/ 432 h 4314"/>
              <a:gd name="T14" fmla="*/ 0 w 696"/>
              <a:gd name="T15" fmla="*/ 0 h 4314"/>
              <a:gd name="T16" fmla="*/ 312 w 696"/>
              <a:gd name="T17" fmla="*/ 0 h 4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6" h="4314">
                <a:moveTo>
                  <a:pt x="312" y="0"/>
                </a:moveTo>
                <a:lnTo>
                  <a:pt x="528" y="444"/>
                </a:lnTo>
                <a:lnTo>
                  <a:pt x="696" y="960"/>
                </a:lnTo>
                <a:lnTo>
                  <a:pt x="426" y="4314"/>
                </a:lnTo>
                <a:lnTo>
                  <a:pt x="108" y="4314"/>
                </a:lnTo>
                <a:lnTo>
                  <a:pt x="648" y="960"/>
                </a:lnTo>
                <a:lnTo>
                  <a:pt x="456" y="432"/>
                </a:lnTo>
                <a:lnTo>
                  <a:pt x="0" y="0"/>
                </a:lnTo>
                <a:lnTo>
                  <a:pt x="312" y="0"/>
                </a:lnTo>
                <a:close/>
              </a:path>
            </a:pathLst>
          </a:custGeom>
          <a:solidFill>
            <a:schemeClr va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34" name="Freeform 10"/>
          <p:cNvSpPr>
            <a:spLocks/>
          </p:cNvSpPr>
          <p:nvPr/>
        </p:nvSpPr>
        <p:spPr bwMode="gray">
          <a:xfrm>
            <a:off x="1066800" y="0"/>
            <a:ext cx="7543800" cy="6858000"/>
          </a:xfrm>
          <a:custGeom>
            <a:avLst/>
            <a:gdLst>
              <a:gd name="T0" fmla="*/ 0 w 4752"/>
              <a:gd name="T1" fmla="*/ 0 h 4320"/>
              <a:gd name="T2" fmla="*/ 1536 w 4752"/>
              <a:gd name="T3" fmla="*/ 0 h 4320"/>
              <a:gd name="T4" fmla="*/ 4590 w 4752"/>
              <a:gd name="T5" fmla="*/ 450 h 4320"/>
              <a:gd name="T6" fmla="*/ 4752 w 4752"/>
              <a:gd name="T7" fmla="*/ 972 h 4320"/>
              <a:gd name="T8" fmla="*/ 3600 w 4752"/>
              <a:gd name="T9" fmla="*/ 4320 h 4320"/>
              <a:gd name="T10" fmla="*/ 3312 w 4752"/>
              <a:gd name="T11" fmla="*/ 4320 h 4320"/>
              <a:gd name="T12" fmla="*/ 4712 w 4752"/>
              <a:gd name="T13" fmla="*/ 994 h 4320"/>
              <a:gd name="T14" fmla="*/ 4518 w 4752"/>
              <a:gd name="T15" fmla="*/ 524 h 4320"/>
              <a:gd name="T16" fmla="*/ 0 w 4752"/>
              <a:gd name="T17" fmla="*/ 0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52" h="4320">
                <a:moveTo>
                  <a:pt x="0" y="0"/>
                </a:moveTo>
                <a:lnTo>
                  <a:pt x="1536" y="0"/>
                </a:lnTo>
                <a:lnTo>
                  <a:pt x="4590" y="450"/>
                </a:lnTo>
                <a:lnTo>
                  <a:pt x="4752" y="972"/>
                </a:lnTo>
                <a:lnTo>
                  <a:pt x="3600" y="4320"/>
                </a:lnTo>
                <a:lnTo>
                  <a:pt x="3312" y="4320"/>
                </a:lnTo>
                <a:lnTo>
                  <a:pt x="4712" y="994"/>
                </a:lnTo>
                <a:lnTo>
                  <a:pt x="4518" y="524"/>
                </a:lnTo>
                <a:lnTo>
                  <a:pt x="0" y="0"/>
                </a:lnTo>
                <a:close/>
              </a:path>
            </a:pathLst>
          </a:cu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35" name="Freeform 11"/>
          <p:cNvSpPr>
            <a:spLocks/>
          </p:cNvSpPr>
          <p:nvPr/>
        </p:nvSpPr>
        <p:spPr bwMode="gray">
          <a:xfrm>
            <a:off x="5486400" y="1657350"/>
            <a:ext cx="2990850" cy="5200650"/>
          </a:xfrm>
          <a:custGeom>
            <a:avLst/>
            <a:gdLst>
              <a:gd name="T0" fmla="*/ 384 w 1884"/>
              <a:gd name="T1" fmla="*/ 3276 h 3276"/>
              <a:gd name="T2" fmla="*/ 1884 w 1884"/>
              <a:gd name="T3" fmla="*/ 0 h 3276"/>
              <a:gd name="T4" fmla="*/ 0 w 1884"/>
              <a:gd name="T5" fmla="*/ 3276 h 3276"/>
              <a:gd name="T6" fmla="*/ 384 w 1884"/>
              <a:gd name="T7" fmla="*/ 3276 h 3276"/>
            </a:gdLst>
            <a:ahLst/>
            <a:cxnLst>
              <a:cxn ang="0">
                <a:pos x="T0" y="T1"/>
              </a:cxn>
              <a:cxn ang="0">
                <a:pos x="T2" y="T3"/>
              </a:cxn>
              <a:cxn ang="0">
                <a:pos x="T4" y="T5"/>
              </a:cxn>
              <a:cxn ang="0">
                <a:pos x="T6" y="T7"/>
              </a:cxn>
            </a:cxnLst>
            <a:rect l="0" t="0" r="r" b="b"/>
            <a:pathLst>
              <a:path w="1884" h="3276">
                <a:moveTo>
                  <a:pt x="384" y="3276"/>
                </a:moveTo>
                <a:lnTo>
                  <a:pt x="1884" y="0"/>
                </a:lnTo>
                <a:lnTo>
                  <a:pt x="0" y="3276"/>
                </a:lnTo>
                <a:lnTo>
                  <a:pt x="384" y="3276"/>
                </a:lnTo>
                <a:close/>
              </a:path>
            </a:pathLst>
          </a:custGeom>
          <a:solidFill>
            <a:srgbClr val="E0E0E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36" name="Freeform 12"/>
          <p:cNvSpPr>
            <a:spLocks/>
          </p:cNvSpPr>
          <p:nvPr/>
        </p:nvSpPr>
        <p:spPr bwMode="gray">
          <a:xfrm>
            <a:off x="3429000" y="0"/>
            <a:ext cx="5172075" cy="6858000"/>
          </a:xfrm>
          <a:custGeom>
            <a:avLst/>
            <a:gdLst>
              <a:gd name="T0" fmla="*/ 0 w 3258"/>
              <a:gd name="T1" fmla="*/ 0 h 4320"/>
              <a:gd name="T2" fmla="*/ 3082 w 3258"/>
              <a:gd name="T3" fmla="*/ 475 h 4320"/>
              <a:gd name="T4" fmla="*/ 3210 w 3258"/>
              <a:gd name="T5" fmla="*/ 936 h 4320"/>
              <a:gd name="T6" fmla="*/ 1728 w 3258"/>
              <a:gd name="T7" fmla="*/ 4320 h 4320"/>
              <a:gd name="T8" fmla="*/ 1872 w 3258"/>
              <a:gd name="T9" fmla="*/ 4320 h 4320"/>
              <a:gd name="T10" fmla="*/ 3258 w 3258"/>
              <a:gd name="T11" fmla="*/ 912 h 4320"/>
              <a:gd name="T12" fmla="*/ 3120 w 3258"/>
              <a:gd name="T13" fmla="*/ 432 h 4320"/>
              <a:gd name="T14" fmla="*/ 1296 w 3258"/>
              <a:gd name="T15" fmla="*/ 0 h 4320"/>
              <a:gd name="T16" fmla="*/ 0 w 3258"/>
              <a:gd name="T17" fmla="*/ 0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58" h="4320">
                <a:moveTo>
                  <a:pt x="0" y="0"/>
                </a:moveTo>
                <a:lnTo>
                  <a:pt x="3082" y="475"/>
                </a:lnTo>
                <a:lnTo>
                  <a:pt x="3210" y="936"/>
                </a:lnTo>
                <a:lnTo>
                  <a:pt x="1728" y="4320"/>
                </a:lnTo>
                <a:lnTo>
                  <a:pt x="1872" y="4320"/>
                </a:lnTo>
                <a:lnTo>
                  <a:pt x="3258" y="912"/>
                </a:lnTo>
                <a:lnTo>
                  <a:pt x="3120" y="432"/>
                </a:lnTo>
                <a:lnTo>
                  <a:pt x="1296" y="0"/>
                </a:lnTo>
                <a:lnTo>
                  <a:pt x="0" y="0"/>
                </a:lnTo>
                <a:close/>
              </a:path>
            </a:pathLst>
          </a:custGeom>
          <a:solidFill>
            <a:srgbClr val="FFFFFF"/>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38" name="Freeform 14"/>
          <p:cNvSpPr>
            <a:spLocks/>
          </p:cNvSpPr>
          <p:nvPr/>
        </p:nvSpPr>
        <p:spPr bwMode="gray">
          <a:xfrm>
            <a:off x="8382000" y="0"/>
            <a:ext cx="762000" cy="1143000"/>
          </a:xfrm>
          <a:custGeom>
            <a:avLst/>
            <a:gdLst>
              <a:gd name="T0" fmla="*/ 48 w 480"/>
              <a:gd name="T1" fmla="*/ 0 h 720"/>
              <a:gd name="T2" fmla="*/ 0 w 480"/>
              <a:gd name="T3" fmla="*/ 96 h 720"/>
              <a:gd name="T4" fmla="*/ 354 w 480"/>
              <a:gd name="T5" fmla="*/ 690 h 720"/>
              <a:gd name="T6" fmla="*/ 480 w 480"/>
              <a:gd name="T7" fmla="*/ 720 h 720"/>
              <a:gd name="T8" fmla="*/ 480 w 480"/>
              <a:gd name="T9" fmla="*/ 576 h 720"/>
              <a:gd name="T10" fmla="*/ 48 w 480"/>
              <a:gd name="T11" fmla="*/ 96 h 720"/>
              <a:gd name="T12" fmla="*/ 89 w 480"/>
              <a:gd name="T13" fmla="*/ 0 h 720"/>
              <a:gd name="T14" fmla="*/ 48 w 480"/>
              <a:gd name="T15" fmla="*/ 0 h 7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0" h="720">
                <a:moveTo>
                  <a:pt x="48" y="0"/>
                </a:moveTo>
                <a:lnTo>
                  <a:pt x="0" y="96"/>
                </a:lnTo>
                <a:lnTo>
                  <a:pt x="354" y="690"/>
                </a:lnTo>
                <a:lnTo>
                  <a:pt x="480" y="720"/>
                </a:lnTo>
                <a:lnTo>
                  <a:pt x="480" y="576"/>
                </a:lnTo>
                <a:lnTo>
                  <a:pt x="48" y="96"/>
                </a:lnTo>
                <a:lnTo>
                  <a:pt x="89" y="0"/>
                </a:lnTo>
                <a:lnTo>
                  <a:pt x="48" y="0"/>
                </a:lnTo>
                <a:close/>
              </a:path>
            </a:pathLst>
          </a:cu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39" name="Freeform 15"/>
          <p:cNvSpPr>
            <a:spLocks/>
          </p:cNvSpPr>
          <p:nvPr/>
        </p:nvSpPr>
        <p:spPr bwMode="gray">
          <a:xfrm>
            <a:off x="8610600" y="228600"/>
            <a:ext cx="533400" cy="533400"/>
          </a:xfrm>
          <a:custGeom>
            <a:avLst/>
            <a:gdLst>
              <a:gd name="T0" fmla="*/ 336 w 336"/>
              <a:gd name="T1" fmla="*/ 336 h 336"/>
              <a:gd name="T2" fmla="*/ 0 w 336"/>
              <a:gd name="T3" fmla="*/ 0 h 336"/>
              <a:gd name="T4" fmla="*/ 336 w 336"/>
              <a:gd name="T5" fmla="*/ 240 h 336"/>
              <a:gd name="T6" fmla="*/ 336 w 336"/>
              <a:gd name="T7" fmla="*/ 336 h 336"/>
            </a:gdLst>
            <a:ahLst/>
            <a:cxnLst>
              <a:cxn ang="0">
                <a:pos x="T0" y="T1"/>
              </a:cxn>
              <a:cxn ang="0">
                <a:pos x="T2" y="T3"/>
              </a:cxn>
              <a:cxn ang="0">
                <a:pos x="T4" y="T5"/>
              </a:cxn>
              <a:cxn ang="0">
                <a:pos x="T6" y="T7"/>
              </a:cxn>
            </a:cxnLst>
            <a:rect l="0" t="0" r="r" b="b"/>
            <a:pathLst>
              <a:path w="336" h="336">
                <a:moveTo>
                  <a:pt x="336" y="336"/>
                </a:moveTo>
                <a:lnTo>
                  <a:pt x="0" y="0"/>
                </a:lnTo>
                <a:lnTo>
                  <a:pt x="336" y="240"/>
                </a:lnTo>
                <a:lnTo>
                  <a:pt x="336" y="336"/>
                </a:lnTo>
                <a:close/>
              </a:path>
            </a:pathLst>
          </a:cu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1073" name="Group 49"/>
          <p:cNvGrpSpPr>
            <a:grpSpLocks/>
          </p:cNvGrpSpPr>
          <p:nvPr/>
        </p:nvGrpSpPr>
        <p:grpSpPr bwMode="auto">
          <a:xfrm>
            <a:off x="5562600" y="0"/>
            <a:ext cx="3267075" cy="6858000"/>
            <a:chOff x="3504" y="0"/>
            <a:chExt cx="2058" cy="4320"/>
          </a:xfrm>
        </p:grpSpPr>
        <p:sp>
          <p:nvSpPr>
            <p:cNvPr id="1037" name="Freeform 13"/>
            <p:cNvSpPr>
              <a:spLocks/>
            </p:cNvSpPr>
            <p:nvPr userDrawn="1"/>
          </p:nvSpPr>
          <p:spPr bwMode="gray">
            <a:xfrm>
              <a:off x="3504" y="0"/>
              <a:ext cx="2058" cy="4320"/>
            </a:xfrm>
            <a:custGeom>
              <a:avLst/>
              <a:gdLst>
                <a:gd name="T0" fmla="*/ 0 w 2058"/>
                <a:gd name="T1" fmla="*/ 0 h 4320"/>
                <a:gd name="T2" fmla="*/ 1056 w 2058"/>
                <a:gd name="T3" fmla="*/ 0 h 4320"/>
                <a:gd name="T4" fmla="*/ 1854 w 2058"/>
                <a:gd name="T5" fmla="*/ 402 h 4320"/>
                <a:gd name="T6" fmla="*/ 2058 w 2058"/>
                <a:gd name="T7" fmla="*/ 972 h 4320"/>
                <a:gd name="T8" fmla="*/ 1296 w 2058"/>
                <a:gd name="T9" fmla="*/ 4320 h 4320"/>
                <a:gd name="T10" fmla="*/ 720 w 2058"/>
                <a:gd name="T11" fmla="*/ 4320 h 4320"/>
                <a:gd name="T12" fmla="*/ 1920 w 2058"/>
                <a:gd name="T13" fmla="*/ 912 h 4320"/>
                <a:gd name="T14" fmla="*/ 1776 w 2058"/>
                <a:gd name="T15" fmla="*/ 432 h 4320"/>
                <a:gd name="T16" fmla="*/ 0 w 2058"/>
                <a:gd name="T17" fmla="*/ 0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58" h="4320">
                  <a:moveTo>
                    <a:pt x="0" y="0"/>
                  </a:moveTo>
                  <a:lnTo>
                    <a:pt x="1056" y="0"/>
                  </a:lnTo>
                  <a:lnTo>
                    <a:pt x="1854" y="402"/>
                  </a:lnTo>
                  <a:lnTo>
                    <a:pt x="2058" y="972"/>
                  </a:lnTo>
                  <a:lnTo>
                    <a:pt x="1296" y="4320"/>
                  </a:lnTo>
                  <a:lnTo>
                    <a:pt x="720" y="4320"/>
                  </a:lnTo>
                  <a:lnTo>
                    <a:pt x="1920" y="912"/>
                  </a:lnTo>
                  <a:lnTo>
                    <a:pt x="1776" y="432"/>
                  </a:lnTo>
                  <a:lnTo>
                    <a:pt x="0" y="0"/>
                  </a:lnTo>
                  <a:close/>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47" name="Freeform 23"/>
            <p:cNvSpPr>
              <a:spLocks/>
            </p:cNvSpPr>
            <p:nvPr userDrawn="1"/>
          </p:nvSpPr>
          <p:spPr bwMode="gray">
            <a:xfrm>
              <a:off x="4217" y="1056"/>
              <a:ext cx="1152" cy="3264"/>
            </a:xfrm>
            <a:custGeom>
              <a:avLst/>
              <a:gdLst>
                <a:gd name="T0" fmla="*/ 0 w 1152"/>
                <a:gd name="T1" fmla="*/ 3264 h 3264"/>
                <a:gd name="T2" fmla="*/ 1152 w 1152"/>
                <a:gd name="T3" fmla="*/ 0 h 3264"/>
                <a:gd name="T4" fmla="*/ 96 w 1152"/>
                <a:gd name="T5" fmla="*/ 3264 h 3264"/>
                <a:gd name="T6" fmla="*/ 0 w 1152"/>
                <a:gd name="T7" fmla="*/ 3264 h 3264"/>
              </a:gdLst>
              <a:ahLst/>
              <a:cxnLst>
                <a:cxn ang="0">
                  <a:pos x="T0" y="T1"/>
                </a:cxn>
                <a:cxn ang="0">
                  <a:pos x="T2" y="T3"/>
                </a:cxn>
                <a:cxn ang="0">
                  <a:pos x="T4" y="T5"/>
                </a:cxn>
                <a:cxn ang="0">
                  <a:pos x="T6" y="T7"/>
                </a:cxn>
              </a:cxnLst>
              <a:rect l="0" t="0" r="r" b="b"/>
              <a:pathLst>
                <a:path w="1152" h="3264">
                  <a:moveTo>
                    <a:pt x="0" y="3264"/>
                  </a:moveTo>
                  <a:lnTo>
                    <a:pt x="1152" y="0"/>
                  </a:lnTo>
                  <a:lnTo>
                    <a:pt x="96" y="3264"/>
                  </a:lnTo>
                  <a:lnTo>
                    <a:pt x="0" y="3264"/>
                  </a:lnTo>
                  <a:close/>
                </a:path>
              </a:pathLst>
            </a:cu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grpSp>
        <p:nvGrpSpPr>
          <p:cNvPr id="1046" name="Group 22"/>
          <p:cNvGrpSpPr>
            <a:grpSpLocks/>
          </p:cNvGrpSpPr>
          <p:nvPr/>
        </p:nvGrpSpPr>
        <p:grpSpPr bwMode="auto">
          <a:xfrm>
            <a:off x="142875" y="765175"/>
            <a:ext cx="8858250" cy="5943600"/>
            <a:chOff x="90" y="480"/>
            <a:chExt cx="5580" cy="3744"/>
          </a:xfrm>
        </p:grpSpPr>
        <p:sp>
          <p:nvSpPr>
            <p:cNvPr id="1040" name="Rectangle 16"/>
            <p:cNvSpPr>
              <a:spLocks noChangeArrowheads="1"/>
            </p:cNvSpPr>
            <p:nvPr userDrawn="1"/>
          </p:nvSpPr>
          <p:spPr bwMode="gray">
            <a:xfrm>
              <a:off x="90" y="480"/>
              <a:ext cx="5580" cy="3744"/>
            </a:xfrm>
            <a:prstGeom prst="rect">
              <a:avLst/>
            </a:prstGeom>
            <a:solidFill>
              <a:srgbClr val="FFFFFF">
                <a:alpha val="69000"/>
              </a:srgb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41" name="Rectangle 17"/>
            <p:cNvSpPr>
              <a:spLocks noChangeArrowheads="1"/>
            </p:cNvSpPr>
            <p:nvPr userDrawn="1"/>
          </p:nvSpPr>
          <p:spPr bwMode="gray">
            <a:xfrm>
              <a:off x="90" y="480"/>
              <a:ext cx="5580" cy="3744"/>
            </a:xfrm>
            <a:prstGeom prst="rect">
              <a:avLst/>
            </a:prstGeom>
            <a:solidFill>
              <a:srgbClr val="FFFFFF">
                <a:alpha val="69000"/>
              </a:srgbClr>
            </a:solidFill>
            <a:ln w="9525">
              <a:solidFill>
                <a:srgbClr val="8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1042" name="Rectangle 18"/>
          <p:cNvSpPr>
            <a:spLocks noChangeArrowheads="1"/>
          </p:cNvSpPr>
          <p:nvPr/>
        </p:nvSpPr>
        <p:spPr bwMode="gray">
          <a:xfrm>
            <a:off x="381000" y="676275"/>
            <a:ext cx="6248400" cy="1524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pic>
        <p:nvPicPr>
          <p:cNvPr id="1043" name="Picture 19" descr="2"/>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gray">
          <a:xfrm>
            <a:off x="500063" y="577850"/>
            <a:ext cx="371475" cy="371475"/>
          </a:xfrm>
          <a:prstGeom prst="rect">
            <a:avLst/>
          </a:prstGeom>
          <a:noFill/>
          <a:extLst>
            <a:ext uri="{909E8E84-426E-40DD-AFC4-6F175D3DCCD1}">
              <a14:hiddenFill xmlns:a14="http://schemas.microsoft.com/office/drawing/2010/main">
                <a:solidFill>
                  <a:srgbClr val="FFFFFF"/>
                </a:solidFill>
              </a14:hiddenFill>
            </a:ext>
          </a:extLst>
        </p:spPr>
      </p:pic>
      <p:sp>
        <p:nvSpPr>
          <p:cNvPr id="1026" name="Rectangle 2"/>
          <p:cNvSpPr>
            <a:spLocks noGrp="1" noChangeArrowheads="1"/>
          </p:cNvSpPr>
          <p:nvPr>
            <p:ph type="title"/>
          </p:nvPr>
        </p:nvSpPr>
        <p:spPr bwMode="gray">
          <a:xfrm>
            <a:off x="903288" y="198438"/>
            <a:ext cx="630237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gray">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gray">
          <a:xfrm>
            <a:off x="457200" y="6283325"/>
            <a:ext cx="2133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gray">
          <a:xfrm>
            <a:off x="3124200" y="6283325"/>
            <a:ext cx="2895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gray">
          <a:xfrm>
            <a:off x="6553200" y="6283325"/>
            <a:ext cx="2133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8A58BDBA-CBBD-41D6-88D6-BDB7AC8962C4}"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p:timing>
    <p:tnLst>
      <p:par>
        <p:cTn id="1" dur="indefinite" restart="never" nodeType="tmRoot"/>
      </p:par>
    </p:tnLst>
  </p:timing>
  <p:txStyles>
    <p:titleStyle>
      <a:lvl1pPr algn="l" rtl="0" eaLnBrk="1" fontAlgn="base" hangingPunct="1">
        <a:spcBef>
          <a:spcPct val="0"/>
        </a:spcBef>
        <a:spcAft>
          <a:spcPct val="0"/>
        </a:spcAft>
        <a:defRPr sz="4200" b="1">
          <a:solidFill>
            <a:srgbClr val="000000"/>
          </a:solidFill>
          <a:latin typeface="+mj-lt"/>
          <a:ea typeface="+mj-ea"/>
          <a:cs typeface="+mj-cs"/>
        </a:defRPr>
      </a:lvl1pPr>
      <a:lvl2pPr algn="l" rtl="0" eaLnBrk="1" fontAlgn="base" hangingPunct="1">
        <a:spcBef>
          <a:spcPct val="0"/>
        </a:spcBef>
        <a:spcAft>
          <a:spcPct val="0"/>
        </a:spcAft>
        <a:defRPr sz="4200" b="1">
          <a:solidFill>
            <a:srgbClr val="000000"/>
          </a:solidFill>
          <a:latin typeface="Arial" charset="0"/>
        </a:defRPr>
      </a:lvl2pPr>
      <a:lvl3pPr algn="l" rtl="0" eaLnBrk="1" fontAlgn="base" hangingPunct="1">
        <a:spcBef>
          <a:spcPct val="0"/>
        </a:spcBef>
        <a:spcAft>
          <a:spcPct val="0"/>
        </a:spcAft>
        <a:defRPr sz="4200" b="1">
          <a:solidFill>
            <a:srgbClr val="000000"/>
          </a:solidFill>
          <a:latin typeface="Arial" charset="0"/>
        </a:defRPr>
      </a:lvl3pPr>
      <a:lvl4pPr algn="l" rtl="0" eaLnBrk="1" fontAlgn="base" hangingPunct="1">
        <a:spcBef>
          <a:spcPct val="0"/>
        </a:spcBef>
        <a:spcAft>
          <a:spcPct val="0"/>
        </a:spcAft>
        <a:defRPr sz="4200" b="1">
          <a:solidFill>
            <a:srgbClr val="000000"/>
          </a:solidFill>
          <a:latin typeface="Arial" charset="0"/>
        </a:defRPr>
      </a:lvl4pPr>
      <a:lvl5pPr algn="l" rtl="0" eaLnBrk="1" fontAlgn="base" hangingPunct="1">
        <a:spcBef>
          <a:spcPct val="0"/>
        </a:spcBef>
        <a:spcAft>
          <a:spcPct val="0"/>
        </a:spcAft>
        <a:defRPr sz="4200" b="1">
          <a:solidFill>
            <a:srgbClr val="000000"/>
          </a:solidFill>
          <a:latin typeface="Arial" charset="0"/>
        </a:defRPr>
      </a:lvl5pPr>
      <a:lvl6pPr marL="457200" algn="l" rtl="0" eaLnBrk="1" fontAlgn="base" hangingPunct="1">
        <a:spcBef>
          <a:spcPct val="0"/>
        </a:spcBef>
        <a:spcAft>
          <a:spcPct val="0"/>
        </a:spcAft>
        <a:defRPr sz="4200" b="1">
          <a:solidFill>
            <a:srgbClr val="000000"/>
          </a:solidFill>
          <a:latin typeface="Arial" charset="0"/>
        </a:defRPr>
      </a:lvl6pPr>
      <a:lvl7pPr marL="914400" algn="l" rtl="0" eaLnBrk="1" fontAlgn="base" hangingPunct="1">
        <a:spcBef>
          <a:spcPct val="0"/>
        </a:spcBef>
        <a:spcAft>
          <a:spcPct val="0"/>
        </a:spcAft>
        <a:defRPr sz="4200" b="1">
          <a:solidFill>
            <a:srgbClr val="000000"/>
          </a:solidFill>
          <a:latin typeface="Arial" charset="0"/>
        </a:defRPr>
      </a:lvl7pPr>
      <a:lvl8pPr marL="1371600" algn="l" rtl="0" eaLnBrk="1" fontAlgn="base" hangingPunct="1">
        <a:spcBef>
          <a:spcPct val="0"/>
        </a:spcBef>
        <a:spcAft>
          <a:spcPct val="0"/>
        </a:spcAft>
        <a:defRPr sz="4200" b="1">
          <a:solidFill>
            <a:srgbClr val="000000"/>
          </a:solidFill>
          <a:latin typeface="Arial" charset="0"/>
        </a:defRPr>
      </a:lvl8pPr>
      <a:lvl9pPr marL="1828800" algn="l" rtl="0" eaLnBrk="1" fontAlgn="base" hangingPunct="1">
        <a:spcBef>
          <a:spcPct val="0"/>
        </a:spcBef>
        <a:spcAft>
          <a:spcPct val="0"/>
        </a:spcAft>
        <a:defRPr sz="4200" b="1">
          <a:solidFill>
            <a:srgbClr val="000000"/>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533400" y="2286000"/>
            <a:ext cx="8453438" cy="2590800"/>
          </a:xfrm>
        </p:spPr>
        <p:txBody>
          <a:bodyPr/>
          <a:lstStyle/>
          <a:p>
            <a:pPr algn="ctr"/>
            <a:r>
              <a:rPr lang="en-US" sz="3600" dirty="0">
                <a:latin typeface="Times New Roman" pitchFamily="18" charset="0"/>
                <a:cs typeface="Times New Roman" pitchFamily="18" charset="0"/>
              </a:rPr>
              <a:t>BÁO CÁO CHUYÊN ĐỀ QUÝ </a:t>
            </a:r>
            <a:r>
              <a:rPr lang="en-US" sz="3600" dirty="0" smtClean="0">
                <a:latin typeface="Times New Roman" pitchFamily="18" charset="0"/>
                <a:cs typeface="Times New Roman" pitchFamily="18" charset="0"/>
              </a:rPr>
              <a:t>3/2019</a:t>
            </a:r>
            <a:br>
              <a:rPr lang="en-US" sz="3600" dirty="0" smtClean="0">
                <a:latin typeface="Times New Roman" pitchFamily="18" charset="0"/>
                <a:cs typeface="Times New Roman" pitchFamily="18" charset="0"/>
              </a:rPr>
            </a:br>
            <a:r>
              <a:rPr lang="en-US" sz="3600" dirty="0">
                <a:latin typeface="Times New Roman" pitchFamily="18" charset="0"/>
                <a:cs typeface="Times New Roman" pitchFamily="18" charset="0"/>
              </a:rPr>
              <a:t/>
            </a:r>
            <a:br>
              <a:rPr lang="en-US" sz="3600" dirty="0">
                <a:latin typeface="Times New Roman" pitchFamily="18" charset="0"/>
                <a:cs typeface="Times New Roman" pitchFamily="18" charset="0"/>
              </a:rPr>
            </a:br>
            <a:r>
              <a:rPr lang="en-US" sz="4800" dirty="0" smtClean="0">
                <a:latin typeface="Times New Roman" pitchFamily="18" charset="0"/>
                <a:cs typeface="Times New Roman" pitchFamily="18" charset="0"/>
              </a:rPr>
              <a:t>GIẢI PHÁP NÂNG CAO HIỆU QỦA CÔNG TÁC GVCN/CVHT</a:t>
            </a:r>
            <a:endParaRPr lang="en-US" sz="3600" dirty="0">
              <a:latin typeface="Times New Roman" pitchFamily="18" charset="0"/>
              <a:cs typeface="Times New Roman" pitchFamily="18" charset="0"/>
            </a:endParaRPr>
          </a:p>
        </p:txBody>
      </p:sp>
      <p:sp>
        <p:nvSpPr>
          <p:cNvPr id="2051" name="Rectangle 3"/>
          <p:cNvSpPr>
            <a:spLocks noGrp="1" noChangeArrowheads="1"/>
          </p:cNvSpPr>
          <p:nvPr>
            <p:ph type="subTitle" idx="1"/>
          </p:nvPr>
        </p:nvSpPr>
        <p:spPr>
          <a:xfrm>
            <a:off x="381000" y="838200"/>
            <a:ext cx="6934200" cy="762000"/>
          </a:xfrm>
        </p:spPr>
        <p:txBody>
          <a:bodyPr/>
          <a:lstStyle/>
          <a:p>
            <a:pPr algn="ctr"/>
            <a:r>
              <a:rPr lang="en-US" dirty="0" smtClean="0">
                <a:solidFill>
                  <a:schemeClr val="bg1">
                    <a:lumMod val="25000"/>
                  </a:schemeClr>
                </a:solidFill>
                <a:latin typeface="Times New Roman" pitchFamily="18" charset="0"/>
                <a:cs typeface="Times New Roman" pitchFamily="18" charset="0"/>
              </a:rPr>
              <a:t>ĐẢNG BỘ TRƯỜNG CAO ĐẲNG LÝ TỰ TRỌNG TPHCM</a:t>
            </a:r>
          </a:p>
          <a:p>
            <a:pPr algn="ctr"/>
            <a:r>
              <a:rPr lang="en-US" dirty="0" smtClean="0">
                <a:solidFill>
                  <a:schemeClr val="bg1">
                    <a:lumMod val="25000"/>
                  </a:schemeClr>
                </a:solidFill>
                <a:latin typeface="Times New Roman" pitchFamily="18" charset="0"/>
                <a:cs typeface="Times New Roman" pitchFamily="18" charset="0"/>
              </a:rPr>
              <a:t>CHI BỘ SINH VIÊN</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69634" name="Group 2"/>
          <p:cNvGrpSpPr>
            <a:grpSpLocks/>
          </p:cNvGrpSpPr>
          <p:nvPr/>
        </p:nvGrpSpPr>
        <p:grpSpPr bwMode="auto">
          <a:xfrm>
            <a:off x="1876425" y="3521075"/>
            <a:ext cx="5311775" cy="688975"/>
            <a:chOff x="720" y="1392"/>
            <a:chExt cx="4058" cy="480"/>
          </a:xfrm>
        </p:grpSpPr>
        <p:sp>
          <p:nvSpPr>
            <p:cNvPr id="69635" name="AutoShape 3"/>
            <p:cNvSpPr>
              <a:spLocks noChangeArrowheads="1"/>
            </p:cNvSpPr>
            <p:nvPr/>
          </p:nvSpPr>
          <p:spPr bwMode="gray">
            <a:xfrm>
              <a:off x="720" y="1392"/>
              <a:ext cx="4058" cy="480"/>
            </a:xfrm>
            <a:prstGeom prst="roundRect">
              <a:avLst>
                <a:gd name="adj" fmla="val 17509"/>
              </a:avLst>
            </a:prstGeom>
            <a:gradFill rotWithShape="1">
              <a:gsLst>
                <a:gs pos="0">
                  <a:schemeClr val="accent2"/>
                </a:gs>
                <a:gs pos="50000">
                  <a:schemeClr val="accent2">
                    <a:gamma/>
                    <a:shade val="92157"/>
                    <a:invGamma/>
                  </a:schemeClr>
                </a:gs>
                <a:gs pos="100000">
                  <a:schemeClr val="accent2"/>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69636" name="Group 4"/>
            <p:cNvGrpSpPr>
              <a:grpSpLocks/>
            </p:cNvGrpSpPr>
            <p:nvPr/>
          </p:nvGrpSpPr>
          <p:grpSpPr bwMode="auto">
            <a:xfrm>
              <a:off x="730" y="1407"/>
              <a:ext cx="4043" cy="444"/>
              <a:chOff x="744" y="1407"/>
              <a:chExt cx="3988" cy="444"/>
            </a:xfrm>
          </p:grpSpPr>
          <p:sp>
            <p:nvSpPr>
              <p:cNvPr id="69637" name="AutoShape 5"/>
              <p:cNvSpPr>
                <a:spLocks noChangeArrowheads="1"/>
              </p:cNvSpPr>
              <p:nvPr/>
            </p:nvSpPr>
            <p:spPr bwMode="gray">
              <a:xfrm>
                <a:off x="744" y="1736"/>
                <a:ext cx="3988" cy="115"/>
              </a:xfrm>
              <a:prstGeom prst="roundRect">
                <a:avLst>
                  <a:gd name="adj" fmla="val 50000"/>
                </a:avLst>
              </a:prstGeom>
              <a:gradFill rotWithShape="1">
                <a:gsLst>
                  <a:gs pos="0">
                    <a:schemeClr val="accent2">
                      <a:alpha val="0"/>
                    </a:schemeClr>
                  </a:gs>
                  <a:gs pos="100000">
                    <a:schemeClr val="accent2">
                      <a:gamma/>
                      <a:tint val="0"/>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9638" name="AutoShape 6"/>
              <p:cNvSpPr>
                <a:spLocks noChangeArrowheads="1"/>
              </p:cNvSpPr>
              <p:nvPr/>
            </p:nvSpPr>
            <p:spPr bwMode="gray">
              <a:xfrm>
                <a:off x="744" y="1407"/>
                <a:ext cx="3988" cy="115"/>
              </a:xfrm>
              <a:prstGeom prst="roundRect">
                <a:avLst>
                  <a:gd name="adj" fmla="val 50000"/>
                </a:avLst>
              </a:prstGeom>
              <a:gradFill rotWithShape="1">
                <a:gsLst>
                  <a:gs pos="0">
                    <a:schemeClr val="accent2">
                      <a:gamma/>
                      <a:tint val="0"/>
                      <a:invGamma/>
                    </a:schemeClr>
                  </a:gs>
                  <a:gs pos="100000">
                    <a:schemeClr val="accent2">
                      <a:alpha val="0"/>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grpSp>
        <p:nvGrpSpPr>
          <p:cNvPr id="69639" name="Group 7"/>
          <p:cNvGrpSpPr>
            <a:grpSpLocks/>
          </p:cNvGrpSpPr>
          <p:nvPr/>
        </p:nvGrpSpPr>
        <p:grpSpPr bwMode="auto">
          <a:xfrm>
            <a:off x="1876425" y="4386263"/>
            <a:ext cx="5311775" cy="688975"/>
            <a:chOff x="720" y="1392"/>
            <a:chExt cx="4058" cy="480"/>
          </a:xfrm>
        </p:grpSpPr>
        <p:sp>
          <p:nvSpPr>
            <p:cNvPr id="69640" name="AutoShape 8"/>
            <p:cNvSpPr>
              <a:spLocks noChangeArrowheads="1"/>
            </p:cNvSpPr>
            <p:nvPr/>
          </p:nvSpPr>
          <p:spPr bwMode="gray">
            <a:xfrm>
              <a:off x="720" y="1392"/>
              <a:ext cx="4058" cy="480"/>
            </a:xfrm>
            <a:prstGeom prst="roundRect">
              <a:avLst>
                <a:gd name="adj" fmla="val 17509"/>
              </a:avLst>
            </a:prstGeom>
            <a:gradFill rotWithShape="1">
              <a:gsLst>
                <a:gs pos="0">
                  <a:schemeClr val="hlink"/>
                </a:gs>
                <a:gs pos="50000">
                  <a:schemeClr val="hlink">
                    <a:gamma/>
                    <a:shade val="92157"/>
                    <a:invGamma/>
                  </a:schemeClr>
                </a:gs>
                <a:gs pos="100000">
                  <a:schemeClr val="hlink"/>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69641" name="Group 9"/>
            <p:cNvGrpSpPr>
              <a:grpSpLocks/>
            </p:cNvGrpSpPr>
            <p:nvPr/>
          </p:nvGrpSpPr>
          <p:grpSpPr bwMode="auto">
            <a:xfrm>
              <a:off x="730" y="1407"/>
              <a:ext cx="4043" cy="444"/>
              <a:chOff x="744" y="1407"/>
              <a:chExt cx="3988" cy="444"/>
            </a:xfrm>
          </p:grpSpPr>
          <p:sp>
            <p:nvSpPr>
              <p:cNvPr id="69642" name="AutoShape 10"/>
              <p:cNvSpPr>
                <a:spLocks noChangeArrowheads="1"/>
              </p:cNvSpPr>
              <p:nvPr/>
            </p:nvSpPr>
            <p:spPr bwMode="gray">
              <a:xfrm>
                <a:off x="744" y="1736"/>
                <a:ext cx="3988" cy="115"/>
              </a:xfrm>
              <a:prstGeom prst="roundRect">
                <a:avLst>
                  <a:gd name="adj" fmla="val 50000"/>
                </a:avLst>
              </a:prstGeom>
              <a:gradFill rotWithShape="1">
                <a:gsLst>
                  <a:gs pos="0">
                    <a:schemeClr val="hlink">
                      <a:alpha val="0"/>
                    </a:schemeClr>
                  </a:gs>
                  <a:gs pos="100000">
                    <a:schemeClr val="hlink">
                      <a:gamma/>
                      <a:tint val="0"/>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9643" name="AutoShape 11"/>
              <p:cNvSpPr>
                <a:spLocks noChangeArrowheads="1"/>
              </p:cNvSpPr>
              <p:nvPr/>
            </p:nvSpPr>
            <p:spPr bwMode="gray">
              <a:xfrm>
                <a:off x="744" y="1407"/>
                <a:ext cx="3988" cy="115"/>
              </a:xfrm>
              <a:prstGeom prst="roundRect">
                <a:avLst>
                  <a:gd name="adj" fmla="val 50000"/>
                </a:avLst>
              </a:prstGeom>
              <a:gradFill rotWithShape="1">
                <a:gsLst>
                  <a:gs pos="0">
                    <a:schemeClr val="hlink">
                      <a:gamma/>
                      <a:tint val="0"/>
                      <a:invGamma/>
                    </a:schemeClr>
                  </a:gs>
                  <a:gs pos="100000">
                    <a:schemeClr val="hlink">
                      <a:alpha val="0"/>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grpSp>
        <p:nvGrpSpPr>
          <p:cNvPr id="69644" name="Group 12"/>
          <p:cNvGrpSpPr>
            <a:grpSpLocks/>
          </p:cNvGrpSpPr>
          <p:nvPr/>
        </p:nvGrpSpPr>
        <p:grpSpPr bwMode="auto">
          <a:xfrm>
            <a:off x="1876425" y="5243513"/>
            <a:ext cx="5311775" cy="688975"/>
            <a:chOff x="720" y="1392"/>
            <a:chExt cx="4058" cy="480"/>
          </a:xfrm>
        </p:grpSpPr>
        <p:sp>
          <p:nvSpPr>
            <p:cNvPr id="69645" name="AutoShape 13"/>
            <p:cNvSpPr>
              <a:spLocks noChangeArrowheads="1"/>
            </p:cNvSpPr>
            <p:nvPr/>
          </p:nvSpPr>
          <p:spPr bwMode="ltGray">
            <a:xfrm>
              <a:off x="720" y="1392"/>
              <a:ext cx="4058" cy="480"/>
            </a:xfrm>
            <a:prstGeom prst="roundRect">
              <a:avLst>
                <a:gd name="adj" fmla="val 17509"/>
              </a:avLst>
            </a:prstGeom>
            <a:gradFill rotWithShape="1">
              <a:gsLst>
                <a:gs pos="0">
                  <a:schemeClr val="folHlink"/>
                </a:gs>
                <a:gs pos="50000">
                  <a:schemeClr val="folHlink">
                    <a:gamma/>
                    <a:shade val="92157"/>
                    <a:invGamma/>
                  </a:schemeClr>
                </a:gs>
                <a:gs pos="100000">
                  <a:schemeClr val="folHlink"/>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69646" name="Group 14"/>
            <p:cNvGrpSpPr>
              <a:grpSpLocks/>
            </p:cNvGrpSpPr>
            <p:nvPr/>
          </p:nvGrpSpPr>
          <p:grpSpPr bwMode="auto">
            <a:xfrm>
              <a:off x="730" y="1407"/>
              <a:ext cx="4043" cy="444"/>
              <a:chOff x="744" y="1407"/>
              <a:chExt cx="3988" cy="444"/>
            </a:xfrm>
          </p:grpSpPr>
          <p:sp>
            <p:nvSpPr>
              <p:cNvPr id="69647" name="AutoShape 15"/>
              <p:cNvSpPr>
                <a:spLocks noChangeArrowheads="1"/>
              </p:cNvSpPr>
              <p:nvPr/>
            </p:nvSpPr>
            <p:spPr bwMode="ltGray">
              <a:xfrm>
                <a:off x="744" y="1736"/>
                <a:ext cx="3988" cy="115"/>
              </a:xfrm>
              <a:prstGeom prst="roundRect">
                <a:avLst>
                  <a:gd name="adj" fmla="val 50000"/>
                </a:avLst>
              </a:prstGeom>
              <a:gradFill rotWithShape="1">
                <a:gsLst>
                  <a:gs pos="0">
                    <a:schemeClr val="folHlink">
                      <a:alpha val="0"/>
                    </a:schemeClr>
                  </a:gs>
                  <a:gs pos="100000">
                    <a:schemeClr val="folHlink">
                      <a:gamma/>
                      <a:tint val="0"/>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9648" name="AutoShape 16"/>
              <p:cNvSpPr>
                <a:spLocks noChangeArrowheads="1"/>
              </p:cNvSpPr>
              <p:nvPr/>
            </p:nvSpPr>
            <p:spPr bwMode="ltGray">
              <a:xfrm>
                <a:off x="744" y="1407"/>
                <a:ext cx="3988" cy="115"/>
              </a:xfrm>
              <a:prstGeom prst="roundRect">
                <a:avLst>
                  <a:gd name="adj" fmla="val 50000"/>
                </a:avLst>
              </a:prstGeom>
              <a:gradFill rotWithShape="1">
                <a:gsLst>
                  <a:gs pos="0">
                    <a:schemeClr val="folHlink">
                      <a:gamma/>
                      <a:tint val="0"/>
                      <a:invGamma/>
                    </a:schemeClr>
                  </a:gs>
                  <a:gs pos="100000">
                    <a:schemeClr val="folHlink">
                      <a:alpha val="0"/>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grpSp>
        <p:nvGrpSpPr>
          <p:cNvPr id="69649" name="Group 17"/>
          <p:cNvGrpSpPr>
            <a:grpSpLocks/>
          </p:cNvGrpSpPr>
          <p:nvPr/>
        </p:nvGrpSpPr>
        <p:grpSpPr bwMode="auto">
          <a:xfrm>
            <a:off x="1876425" y="2657475"/>
            <a:ext cx="5311775" cy="688975"/>
            <a:chOff x="720" y="1392"/>
            <a:chExt cx="4058" cy="480"/>
          </a:xfrm>
        </p:grpSpPr>
        <p:sp>
          <p:nvSpPr>
            <p:cNvPr id="69650" name="AutoShape 18"/>
            <p:cNvSpPr>
              <a:spLocks noChangeArrowheads="1"/>
            </p:cNvSpPr>
            <p:nvPr/>
          </p:nvSpPr>
          <p:spPr bwMode="ltGray">
            <a:xfrm>
              <a:off x="720" y="1392"/>
              <a:ext cx="4058" cy="480"/>
            </a:xfrm>
            <a:prstGeom prst="roundRect">
              <a:avLst>
                <a:gd name="adj" fmla="val 17509"/>
              </a:avLst>
            </a:prstGeom>
            <a:gradFill rotWithShape="1">
              <a:gsLst>
                <a:gs pos="0">
                  <a:schemeClr val="accent1"/>
                </a:gs>
                <a:gs pos="50000">
                  <a:schemeClr val="accent1">
                    <a:gamma/>
                    <a:shade val="92157"/>
                    <a:invGamma/>
                  </a:schemeClr>
                </a:gs>
                <a:gs pos="100000">
                  <a:schemeClr val="accent1"/>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69651" name="Group 19"/>
            <p:cNvGrpSpPr>
              <a:grpSpLocks/>
            </p:cNvGrpSpPr>
            <p:nvPr/>
          </p:nvGrpSpPr>
          <p:grpSpPr bwMode="auto">
            <a:xfrm>
              <a:off x="730" y="1407"/>
              <a:ext cx="4043" cy="444"/>
              <a:chOff x="744" y="1407"/>
              <a:chExt cx="3988" cy="444"/>
            </a:xfrm>
          </p:grpSpPr>
          <p:sp>
            <p:nvSpPr>
              <p:cNvPr id="69652" name="AutoShape 20"/>
              <p:cNvSpPr>
                <a:spLocks noChangeArrowheads="1"/>
              </p:cNvSpPr>
              <p:nvPr/>
            </p:nvSpPr>
            <p:spPr bwMode="ltGray">
              <a:xfrm>
                <a:off x="744" y="1736"/>
                <a:ext cx="3988" cy="115"/>
              </a:xfrm>
              <a:prstGeom prst="roundRect">
                <a:avLst>
                  <a:gd name="adj" fmla="val 50000"/>
                </a:avLst>
              </a:prstGeom>
              <a:gradFill rotWithShape="1">
                <a:gsLst>
                  <a:gs pos="0">
                    <a:schemeClr val="accent1">
                      <a:alpha val="0"/>
                    </a:schemeClr>
                  </a:gs>
                  <a:gs pos="100000">
                    <a:schemeClr val="accent1">
                      <a:gamma/>
                      <a:tint val="0"/>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9653" name="AutoShape 21"/>
              <p:cNvSpPr>
                <a:spLocks noChangeArrowheads="1"/>
              </p:cNvSpPr>
              <p:nvPr/>
            </p:nvSpPr>
            <p:spPr bwMode="ltGray">
              <a:xfrm>
                <a:off x="744" y="1407"/>
                <a:ext cx="3988" cy="115"/>
              </a:xfrm>
              <a:prstGeom prst="roundRect">
                <a:avLst>
                  <a:gd name="adj" fmla="val 50000"/>
                </a:avLst>
              </a:prstGeom>
              <a:gradFill rotWithShape="1">
                <a:gsLst>
                  <a:gs pos="0">
                    <a:schemeClr val="accent1">
                      <a:gamma/>
                      <a:tint val="0"/>
                      <a:invGamma/>
                    </a:schemeClr>
                  </a:gs>
                  <a:gs pos="100000">
                    <a:schemeClr val="accent1">
                      <a:alpha val="0"/>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sp>
        <p:nvSpPr>
          <p:cNvPr id="69654" name="Text Box 22"/>
          <p:cNvSpPr txBox="1">
            <a:spLocks noChangeArrowheads="1"/>
          </p:cNvSpPr>
          <p:nvPr/>
        </p:nvSpPr>
        <p:spPr bwMode="black">
          <a:xfrm>
            <a:off x="2604143" y="2761538"/>
            <a:ext cx="4495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292929">
                      <a:alpha val="50000"/>
                    </a:srgbClr>
                  </a:outerShdw>
                </a:effectLst>
              </a14:hiddenEffects>
            </a:ext>
          </a:extLst>
        </p:spPr>
        <p:txBody>
          <a:bodyPr>
            <a:spAutoFit/>
          </a:bodyPr>
          <a:lstStyle>
            <a:lvl1pPr marL="457200" indent="-457200">
              <a:defRPr>
                <a:solidFill>
                  <a:schemeClr val="tx1"/>
                </a:solidFill>
                <a:latin typeface="Arial" charset="0"/>
              </a:defRPr>
            </a:lvl1pPr>
            <a:lvl2pPr marL="914400" indent="-457200">
              <a:defRPr>
                <a:solidFill>
                  <a:schemeClr val="tx1"/>
                </a:solidFill>
                <a:latin typeface="Arial" charset="0"/>
              </a:defRPr>
            </a:lvl2pPr>
            <a:lvl3pPr marL="1371600" indent="-457200">
              <a:defRPr>
                <a:solidFill>
                  <a:schemeClr val="tx1"/>
                </a:solidFill>
                <a:latin typeface="Arial" charset="0"/>
              </a:defRPr>
            </a:lvl3pPr>
            <a:lvl4pPr marL="1828800" indent="-457200">
              <a:defRPr>
                <a:solidFill>
                  <a:schemeClr val="tx1"/>
                </a:solidFill>
                <a:latin typeface="Arial" charset="0"/>
              </a:defRPr>
            </a:lvl4pPr>
            <a:lvl5pPr marL="2286000" indent="-457200">
              <a:defRPr>
                <a:solidFill>
                  <a:schemeClr val="tx1"/>
                </a:solidFill>
                <a:latin typeface="Arial" charset="0"/>
              </a:defRPr>
            </a:lvl5pPr>
            <a:lvl6pPr marL="2743200" indent="-457200" fontAlgn="base">
              <a:spcBef>
                <a:spcPct val="0"/>
              </a:spcBef>
              <a:spcAft>
                <a:spcPct val="0"/>
              </a:spcAft>
              <a:defRPr>
                <a:solidFill>
                  <a:schemeClr val="tx1"/>
                </a:solidFill>
                <a:latin typeface="Arial" charset="0"/>
              </a:defRPr>
            </a:lvl6pPr>
            <a:lvl7pPr marL="3200400" indent="-457200" fontAlgn="base">
              <a:spcBef>
                <a:spcPct val="0"/>
              </a:spcBef>
              <a:spcAft>
                <a:spcPct val="0"/>
              </a:spcAft>
              <a:defRPr>
                <a:solidFill>
                  <a:schemeClr val="tx1"/>
                </a:solidFill>
                <a:latin typeface="Arial" charset="0"/>
              </a:defRPr>
            </a:lvl7pPr>
            <a:lvl8pPr marL="3657600" indent="-457200" fontAlgn="base">
              <a:spcBef>
                <a:spcPct val="0"/>
              </a:spcBef>
              <a:spcAft>
                <a:spcPct val="0"/>
              </a:spcAft>
              <a:defRPr>
                <a:solidFill>
                  <a:schemeClr val="tx1"/>
                </a:solidFill>
                <a:latin typeface="Arial" charset="0"/>
              </a:defRPr>
            </a:lvl8pPr>
            <a:lvl9pPr marL="4114800" indent="-457200" fontAlgn="base">
              <a:spcBef>
                <a:spcPct val="0"/>
              </a:spcBef>
              <a:spcAft>
                <a:spcPct val="0"/>
              </a:spcAft>
              <a:defRPr>
                <a:solidFill>
                  <a:schemeClr val="tx1"/>
                </a:solidFill>
                <a:latin typeface="Arial" charset="0"/>
              </a:defRPr>
            </a:lvl9pPr>
          </a:lstStyle>
          <a:p>
            <a:pPr algn="just">
              <a:spcBef>
                <a:spcPct val="50000"/>
              </a:spcBef>
              <a:buClr>
                <a:schemeClr val="tx1"/>
              </a:buClr>
            </a:pPr>
            <a:r>
              <a:rPr lang="en-US" sz="2400" b="1" dirty="0" smtClean="0">
                <a:solidFill>
                  <a:srgbClr val="FFFFFF"/>
                </a:solidFill>
              </a:rPr>
              <a:t>MỞ ĐẦU</a:t>
            </a:r>
            <a:endParaRPr lang="en-US" sz="2400" b="1" dirty="0">
              <a:solidFill>
                <a:srgbClr val="FFFFFF"/>
              </a:solidFill>
            </a:endParaRPr>
          </a:p>
        </p:txBody>
      </p:sp>
      <p:sp>
        <p:nvSpPr>
          <p:cNvPr id="69655" name="Text Box 23"/>
          <p:cNvSpPr txBox="1">
            <a:spLocks noChangeArrowheads="1"/>
          </p:cNvSpPr>
          <p:nvPr/>
        </p:nvSpPr>
        <p:spPr bwMode="black">
          <a:xfrm>
            <a:off x="2590800" y="3629025"/>
            <a:ext cx="44958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292929">
                      <a:alpha val="50000"/>
                    </a:srgbClr>
                  </a:outerShdw>
                </a:effectLst>
              </a14:hiddenEffects>
            </a:ext>
          </a:extLst>
        </p:spPr>
        <p:txBody>
          <a:bodyPr>
            <a:spAutoFit/>
          </a:bodyPr>
          <a:lstStyle>
            <a:lvl1pPr marL="457200" indent="-457200">
              <a:defRPr>
                <a:solidFill>
                  <a:schemeClr val="tx1"/>
                </a:solidFill>
                <a:latin typeface="Arial" charset="0"/>
              </a:defRPr>
            </a:lvl1pPr>
            <a:lvl2pPr marL="914400" indent="-457200">
              <a:defRPr>
                <a:solidFill>
                  <a:schemeClr val="tx1"/>
                </a:solidFill>
                <a:latin typeface="Arial" charset="0"/>
              </a:defRPr>
            </a:lvl2pPr>
            <a:lvl3pPr marL="1371600" indent="-457200">
              <a:defRPr>
                <a:solidFill>
                  <a:schemeClr val="tx1"/>
                </a:solidFill>
                <a:latin typeface="Arial" charset="0"/>
              </a:defRPr>
            </a:lvl3pPr>
            <a:lvl4pPr marL="1828800" indent="-457200">
              <a:defRPr>
                <a:solidFill>
                  <a:schemeClr val="tx1"/>
                </a:solidFill>
                <a:latin typeface="Arial" charset="0"/>
              </a:defRPr>
            </a:lvl4pPr>
            <a:lvl5pPr marL="2286000" indent="-457200">
              <a:defRPr>
                <a:solidFill>
                  <a:schemeClr val="tx1"/>
                </a:solidFill>
                <a:latin typeface="Arial" charset="0"/>
              </a:defRPr>
            </a:lvl5pPr>
            <a:lvl6pPr marL="2743200" indent="-457200" fontAlgn="base">
              <a:spcBef>
                <a:spcPct val="0"/>
              </a:spcBef>
              <a:spcAft>
                <a:spcPct val="0"/>
              </a:spcAft>
              <a:defRPr>
                <a:solidFill>
                  <a:schemeClr val="tx1"/>
                </a:solidFill>
                <a:latin typeface="Arial" charset="0"/>
              </a:defRPr>
            </a:lvl6pPr>
            <a:lvl7pPr marL="3200400" indent="-457200" fontAlgn="base">
              <a:spcBef>
                <a:spcPct val="0"/>
              </a:spcBef>
              <a:spcAft>
                <a:spcPct val="0"/>
              </a:spcAft>
              <a:defRPr>
                <a:solidFill>
                  <a:schemeClr val="tx1"/>
                </a:solidFill>
                <a:latin typeface="Arial" charset="0"/>
              </a:defRPr>
            </a:lvl7pPr>
            <a:lvl8pPr marL="3657600" indent="-457200" fontAlgn="base">
              <a:spcBef>
                <a:spcPct val="0"/>
              </a:spcBef>
              <a:spcAft>
                <a:spcPct val="0"/>
              </a:spcAft>
              <a:defRPr>
                <a:solidFill>
                  <a:schemeClr val="tx1"/>
                </a:solidFill>
                <a:latin typeface="Arial" charset="0"/>
              </a:defRPr>
            </a:lvl8pPr>
            <a:lvl9pPr marL="4114800" indent="-457200" fontAlgn="base">
              <a:spcBef>
                <a:spcPct val="0"/>
              </a:spcBef>
              <a:spcAft>
                <a:spcPct val="0"/>
              </a:spcAft>
              <a:defRPr>
                <a:solidFill>
                  <a:schemeClr val="tx1"/>
                </a:solidFill>
                <a:latin typeface="Arial" charset="0"/>
              </a:defRPr>
            </a:lvl9pPr>
          </a:lstStyle>
          <a:p>
            <a:pPr algn="just">
              <a:spcBef>
                <a:spcPct val="50000"/>
              </a:spcBef>
              <a:buClr>
                <a:schemeClr val="tx1"/>
              </a:buClr>
            </a:pPr>
            <a:r>
              <a:rPr lang="en-US" sz="2400" b="1" dirty="0" smtClean="0">
                <a:solidFill>
                  <a:srgbClr val="FFFFFF"/>
                </a:solidFill>
              </a:rPr>
              <a:t>THUẬN LỢI, KHÓ KHĂN</a:t>
            </a:r>
            <a:endParaRPr lang="en-US" sz="2400" b="1" dirty="0">
              <a:solidFill>
                <a:srgbClr val="FFFFFF"/>
              </a:solidFill>
            </a:endParaRPr>
          </a:p>
        </p:txBody>
      </p:sp>
      <p:sp>
        <p:nvSpPr>
          <p:cNvPr id="69656" name="Text Box 24"/>
          <p:cNvSpPr txBox="1">
            <a:spLocks noChangeArrowheads="1"/>
          </p:cNvSpPr>
          <p:nvPr/>
        </p:nvSpPr>
        <p:spPr bwMode="black">
          <a:xfrm>
            <a:off x="2667000" y="4487863"/>
            <a:ext cx="4495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292929">
                      <a:alpha val="50000"/>
                    </a:srgbClr>
                  </a:outerShdw>
                </a:effectLst>
              </a14:hiddenEffects>
            </a:ext>
          </a:extLst>
        </p:spPr>
        <p:txBody>
          <a:bodyPr>
            <a:spAutoFit/>
          </a:bodyPr>
          <a:lstStyle>
            <a:lvl1pPr marL="457200" indent="-457200">
              <a:defRPr>
                <a:solidFill>
                  <a:schemeClr val="tx1"/>
                </a:solidFill>
                <a:latin typeface="Arial" charset="0"/>
              </a:defRPr>
            </a:lvl1pPr>
            <a:lvl2pPr marL="914400" indent="-457200">
              <a:defRPr>
                <a:solidFill>
                  <a:schemeClr val="tx1"/>
                </a:solidFill>
                <a:latin typeface="Arial" charset="0"/>
              </a:defRPr>
            </a:lvl2pPr>
            <a:lvl3pPr marL="1371600" indent="-457200">
              <a:defRPr>
                <a:solidFill>
                  <a:schemeClr val="tx1"/>
                </a:solidFill>
                <a:latin typeface="Arial" charset="0"/>
              </a:defRPr>
            </a:lvl3pPr>
            <a:lvl4pPr marL="1828800" indent="-457200">
              <a:defRPr>
                <a:solidFill>
                  <a:schemeClr val="tx1"/>
                </a:solidFill>
                <a:latin typeface="Arial" charset="0"/>
              </a:defRPr>
            </a:lvl4pPr>
            <a:lvl5pPr marL="2286000" indent="-457200">
              <a:defRPr>
                <a:solidFill>
                  <a:schemeClr val="tx1"/>
                </a:solidFill>
                <a:latin typeface="Arial" charset="0"/>
              </a:defRPr>
            </a:lvl5pPr>
            <a:lvl6pPr marL="2743200" indent="-457200" fontAlgn="base">
              <a:spcBef>
                <a:spcPct val="0"/>
              </a:spcBef>
              <a:spcAft>
                <a:spcPct val="0"/>
              </a:spcAft>
              <a:defRPr>
                <a:solidFill>
                  <a:schemeClr val="tx1"/>
                </a:solidFill>
                <a:latin typeface="Arial" charset="0"/>
              </a:defRPr>
            </a:lvl6pPr>
            <a:lvl7pPr marL="3200400" indent="-457200" fontAlgn="base">
              <a:spcBef>
                <a:spcPct val="0"/>
              </a:spcBef>
              <a:spcAft>
                <a:spcPct val="0"/>
              </a:spcAft>
              <a:defRPr>
                <a:solidFill>
                  <a:schemeClr val="tx1"/>
                </a:solidFill>
                <a:latin typeface="Arial" charset="0"/>
              </a:defRPr>
            </a:lvl7pPr>
            <a:lvl8pPr marL="3657600" indent="-457200" fontAlgn="base">
              <a:spcBef>
                <a:spcPct val="0"/>
              </a:spcBef>
              <a:spcAft>
                <a:spcPct val="0"/>
              </a:spcAft>
              <a:defRPr>
                <a:solidFill>
                  <a:schemeClr val="tx1"/>
                </a:solidFill>
                <a:latin typeface="Arial" charset="0"/>
              </a:defRPr>
            </a:lvl8pPr>
            <a:lvl9pPr marL="4114800" indent="-457200" fontAlgn="base">
              <a:spcBef>
                <a:spcPct val="0"/>
              </a:spcBef>
              <a:spcAft>
                <a:spcPct val="0"/>
              </a:spcAft>
              <a:defRPr>
                <a:solidFill>
                  <a:schemeClr val="tx1"/>
                </a:solidFill>
                <a:latin typeface="Arial" charset="0"/>
              </a:defRPr>
            </a:lvl9pPr>
          </a:lstStyle>
          <a:p>
            <a:pPr algn="just">
              <a:spcBef>
                <a:spcPct val="50000"/>
              </a:spcBef>
              <a:buClr>
                <a:schemeClr val="tx1"/>
              </a:buClr>
            </a:pPr>
            <a:r>
              <a:rPr lang="en-US" sz="2400" b="1" dirty="0" smtClean="0">
                <a:solidFill>
                  <a:srgbClr val="FFFFFF"/>
                </a:solidFill>
              </a:rPr>
              <a:t>MỘT SỐ GIẢI PHÁP </a:t>
            </a:r>
            <a:endParaRPr lang="en-US" sz="2400" b="1" dirty="0">
              <a:solidFill>
                <a:srgbClr val="FFFFFF"/>
              </a:solidFill>
            </a:endParaRPr>
          </a:p>
        </p:txBody>
      </p:sp>
      <p:sp>
        <p:nvSpPr>
          <p:cNvPr id="69657" name="Text Box 25"/>
          <p:cNvSpPr txBox="1">
            <a:spLocks noChangeArrowheads="1"/>
          </p:cNvSpPr>
          <p:nvPr/>
        </p:nvSpPr>
        <p:spPr bwMode="black">
          <a:xfrm>
            <a:off x="2667000" y="5335588"/>
            <a:ext cx="4495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292929">
                      <a:alpha val="50000"/>
                    </a:srgbClr>
                  </a:outerShdw>
                </a:effectLst>
              </a14:hiddenEffects>
            </a:ext>
          </a:extLst>
        </p:spPr>
        <p:txBody>
          <a:bodyPr>
            <a:spAutoFit/>
          </a:bodyPr>
          <a:lstStyle>
            <a:lvl1pPr marL="457200" indent="-457200">
              <a:defRPr>
                <a:solidFill>
                  <a:schemeClr val="tx1"/>
                </a:solidFill>
                <a:latin typeface="Arial" charset="0"/>
              </a:defRPr>
            </a:lvl1pPr>
            <a:lvl2pPr marL="914400" indent="-457200">
              <a:defRPr>
                <a:solidFill>
                  <a:schemeClr val="tx1"/>
                </a:solidFill>
                <a:latin typeface="Arial" charset="0"/>
              </a:defRPr>
            </a:lvl2pPr>
            <a:lvl3pPr marL="1371600" indent="-457200">
              <a:defRPr>
                <a:solidFill>
                  <a:schemeClr val="tx1"/>
                </a:solidFill>
                <a:latin typeface="Arial" charset="0"/>
              </a:defRPr>
            </a:lvl3pPr>
            <a:lvl4pPr marL="1828800" indent="-457200">
              <a:defRPr>
                <a:solidFill>
                  <a:schemeClr val="tx1"/>
                </a:solidFill>
                <a:latin typeface="Arial" charset="0"/>
              </a:defRPr>
            </a:lvl4pPr>
            <a:lvl5pPr marL="2286000" indent="-457200">
              <a:defRPr>
                <a:solidFill>
                  <a:schemeClr val="tx1"/>
                </a:solidFill>
                <a:latin typeface="Arial" charset="0"/>
              </a:defRPr>
            </a:lvl5pPr>
            <a:lvl6pPr marL="2743200" indent="-457200" fontAlgn="base">
              <a:spcBef>
                <a:spcPct val="0"/>
              </a:spcBef>
              <a:spcAft>
                <a:spcPct val="0"/>
              </a:spcAft>
              <a:defRPr>
                <a:solidFill>
                  <a:schemeClr val="tx1"/>
                </a:solidFill>
                <a:latin typeface="Arial" charset="0"/>
              </a:defRPr>
            </a:lvl6pPr>
            <a:lvl7pPr marL="3200400" indent="-457200" fontAlgn="base">
              <a:spcBef>
                <a:spcPct val="0"/>
              </a:spcBef>
              <a:spcAft>
                <a:spcPct val="0"/>
              </a:spcAft>
              <a:defRPr>
                <a:solidFill>
                  <a:schemeClr val="tx1"/>
                </a:solidFill>
                <a:latin typeface="Arial" charset="0"/>
              </a:defRPr>
            </a:lvl7pPr>
            <a:lvl8pPr marL="3657600" indent="-457200" fontAlgn="base">
              <a:spcBef>
                <a:spcPct val="0"/>
              </a:spcBef>
              <a:spcAft>
                <a:spcPct val="0"/>
              </a:spcAft>
              <a:defRPr>
                <a:solidFill>
                  <a:schemeClr val="tx1"/>
                </a:solidFill>
                <a:latin typeface="Arial" charset="0"/>
              </a:defRPr>
            </a:lvl8pPr>
            <a:lvl9pPr marL="4114800" indent="-457200" fontAlgn="base">
              <a:spcBef>
                <a:spcPct val="0"/>
              </a:spcBef>
              <a:spcAft>
                <a:spcPct val="0"/>
              </a:spcAft>
              <a:defRPr>
                <a:solidFill>
                  <a:schemeClr val="tx1"/>
                </a:solidFill>
                <a:latin typeface="Arial" charset="0"/>
              </a:defRPr>
            </a:lvl9pPr>
          </a:lstStyle>
          <a:p>
            <a:pPr algn="just">
              <a:spcBef>
                <a:spcPct val="50000"/>
              </a:spcBef>
              <a:buClr>
                <a:schemeClr val="tx1"/>
              </a:buClr>
            </a:pPr>
            <a:r>
              <a:rPr lang="en-US" sz="2400" b="1" dirty="0" smtClean="0">
                <a:solidFill>
                  <a:srgbClr val="FFFFFF"/>
                </a:solidFill>
              </a:rPr>
              <a:t>KẾT LUẬN</a:t>
            </a:r>
            <a:endParaRPr lang="en-US" sz="2400" b="1" dirty="0">
              <a:solidFill>
                <a:srgbClr val="FFFFFF"/>
              </a:solidFill>
            </a:endParaRPr>
          </a:p>
        </p:txBody>
      </p:sp>
      <p:pic>
        <p:nvPicPr>
          <p:cNvPr id="69659" name="Picture 27" descr="1"/>
          <p:cNvPicPr>
            <a:picLocks noChangeAspect="1" noChangeArrowheads="1"/>
          </p:cNvPicPr>
          <p:nvPr/>
        </p:nvPicPr>
        <p:blipFill>
          <a:blip r:embed="rId2">
            <a:lum bright="-6000" contrast="24000"/>
            <a:extLst>
              <a:ext uri="{28A0092B-C50C-407E-A947-70E740481C1C}">
                <a14:useLocalDpi xmlns:a14="http://schemas.microsoft.com/office/drawing/2010/main" val="0"/>
              </a:ext>
            </a:extLst>
          </a:blip>
          <a:srcRect l="42606" t="64474" r="19473"/>
          <a:stretch>
            <a:fillRect/>
          </a:stretch>
        </p:blipFill>
        <p:spPr bwMode="auto">
          <a:xfrm>
            <a:off x="1676400" y="5207000"/>
            <a:ext cx="792163" cy="949325"/>
          </a:xfrm>
          <a:prstGeom prst="rect">
            <a:avLst/>
          </a:prstGeom>
          <a:noFill/>
          <a:extLst>
            <a:ext uri="{909E8E84-426E-40DD-AFC4-6F175D3DCCD1}">
              <a14:hiddenFill xmlns:a14="http://schemas.microsoft.com/office/drawing/2010/main">
                <a:solidFill>
                  <a:srgbClr val="FFFFFF"/>
                </a:solidFill>
              </a14:hiddenFill>
            </a:ext>
          </a:extLst>
        </p:spPr>
      </p:pic>
      <p:pic>
        <p:nvPicPr>
          <p:cNvPr id="69660" name="Picture 28" descr="1"/>
          <p:cNvPicPr>
            <a:picLocks noChangeAspect="1" noChangeArrowheads="1"/>
          </p:cNvPicPr>
          <p:nvPr/>
        </p:nvPicPr>
        <p:blipFill>
          <a:blip r:embed="rId2">
            <a:lum bright="-6000" contrast="24000"/>
            <a:extLst>
              <a:ext uri="{28A0092B-C50C-407E-A947-70E740481C1C}">
                <a14:useLocalDpi xmlns:a14="http://schemas.microsoft.com/office/drawing/2010/main" val="0"/>
              </a:ext>
            </a:extLst>
          </a:blip>
          <a:srcRect l="42606" t="64474" r="19473"/>
          <a:stretch>
            <a:fillRect/>
          </a:stretch>
        </p:blipFill>
        <p:spPr bwMode="auto">
          <a:xfrm>
            <a:off x="1692275" y="4360863"/>
            <a:ext cx="792163" cy="949325"/>
          </a:xfrm>
          <a:prstGeom prst="rect">
            <a:avLst/>
          </a:prstGeom>
          <a:noFill/>
          <a:extLst>
            <a:ext uri="{909E8E84-426E-40DD-AFC4-6F175D3DCCD1}">
              <a14:hiddenFill xmlns:a14="http://schemas.microsoft.com/office/drawing/2010/main">
                <a:solidFill>
                  <a:srgbClr val="FFFFFF"/>
                </a:solidFill>
              </a14:hiddenFill>
            </a:ext>
          </a:extLst>
        </p:spPr>
      </p:pic>
      <p:pic>
        <p:nvPicPr>
          <p:cNvPr id="69661" name="Picture 29" descr="1"/>
          <p:cNvPicPr>
            <a:picLocks noChangeAspect="1" noChangeArrowheads="1"/>
          </p:cNvPicPr>
          <p:nvPr/>
        </p:nvPicPr>
        <p:blipFill>
          <a:blip r:embed="rId2">
            <a:lum bright="-6000" contrast="24000"/>
            <a:extLst>
              <a:ext uri="{28A0092B-C50C-407E-A947-70E740481C1C}">
                <a14:useLocalDpi xmlns:a14="http://schemas.microsoft.com/office/drawing/2010/main" val="0"/>
              </a:ext>
            </a:extLst>
          </a:blip>
          <a:srcRect l="42606" t="64474" r="19473"/>
          <a:stretch>
            <a:fillRect/>
          </a:stretch>
        </p:blipFill>
        <p:spPr bwMode="auto">
          <a:xfrm>
            <a:off x="1692275" y="3509963"/>
            <a:ext cx="792163" cy="949325"/>
          </a:xfrm>
          <a:prstGeom prst="rect">
            <a:avLst/>
          </a:prstGeom>
          <a:noFill/>
          <a:extLst>
            <a:ext uri="{909E8E84-426E-40DD-AFC4-6F175D3DCCD1}">
              <a14:hiddenFill xmlns:a14="http://schemas.microsoft.com/office/drawing/2010/main">
                <a:solidFill>
                  <a:srgbClr val="FFFFFF"/>
                </a:solidFill>
              </a14:hiddenFill>
            </a:ext>
          </a:extLst>
        </p:spPr>
      </p:pic>
      <p:pic>
        <p:nvPicPr>
          <p:cNvPr id="69662" name="Picture 30" descr="1"/>
          <p:cNvPicPr>
            <a:picLocks noChangeAspect="1" noChangeArrowheads="1"/>
          </p:cNvPicPr>
          <p:nvPr/>
        </p:nvPicPr>
        <p:blipFill>
          <a:blip r:embed="rId2">
            <a:lum bright="-6000" contrast="24000"/>
            <a:extLst>
              <a:ext uri="{28A0092B-C50C-407E-A947-70E740481C1C}">
                <a14:useLocalDpi xmlns:a14="http://schemas.microsoft.com/office/drawing/2010/main" val="0"/>
              </a:ext>
            </a:extLst>
          </a:blip>
          <a:srcRect l="42606" t="64474" r="19473"/>
          <a:stretch>
            <a:fillRect/>
          </a:stretch>
        </p:blipFill>
        <p:spPr bwMode="auto">
          <a:xfrm>
            <a:off x="1681163" y="2652713"/>
            <a:ext cx="792162" cy="949325"/>
          </a:xfrm>
          <a:prstGeom prst="rect">
            <a:avLst/>
          </a:prstGeom>
          <a:noFill/>
          <a:extLst>
            <a:ext uri="{909E8E84-426E-40DD-AFC4-6F175D3DCCD1}">
              <a14:hiddenFill xmlns:a14="http://schemas.microsoft.com/office/drawing/2010/main">
                <a:solidFill>
                  <a:srgbClr val="FFFFFF"/>
                </a:solidFill>
              </a14:hiddenFill>
            </a:ext>
          </a:extLst>
        </p:spPr>
      </p:pic>
      <p:sp>
        <p:nvSpPr>
          <p:cNvPr id="69663" name="Text Box 31"/>
          <p:cNvSpPr txBox="1">
            <a:spLocks noChangeArrowheads="1"/>
          </p:cNvSpPr>
          <p:nvPr/>
        </p:nvSpPr>
        <p:spPr bwMode="gray">
          <a:xfrm>
            <a:off x="2022475" y="5343525"/>
            <a:ext cx="381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sz="2400" b="1"/>
              <a:t>4</a:t>
            </a:r>
          </a:p>
        </p:txBody>
      </p:sp>
      <p:sp>
        <p:nvSpPr>
          <p:cNvPr id="69664" name="Text Box 32"/>
          <p:cNvSpPr txBox="1">
            <a:spLocks noChangeArrowheads="1"/>
          </p:cNvSpPr>
          <p:nvPr/>
        </p:nvSpPr>
        <p:spPr bwMode="gray">
          <a:xfrm>
            <a:off x="2001838" y="2749550"/>
            <a:ext cx="381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sz="2400" b="1"/>
              <a:t>1</a:t>
            </a:r>
          </a:p>
        </p:txBody>
      </p:sp>
      <p:sp>
        <p:nvSpPr>
          <p:cNvPr id="69665" name="Text Box 33"/>
          <p:cNvSpPr txBox="1">
            <a:spLocks noChangeArrowheads="1"/>
          </p:cNvSpPr>
          <p:nvPr/>
        </p:nvSpPr>
        <p:spPr bwMode="gray">
          <a:xfrm>
            <a:off x="2014538" y="3608388"/>
            <a:ext cx="381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sz="2400" b="1"/>
              <a:t>2</a:t>
            </a:r>
          </a:p>
        </p:txBody>
      </p:sp>
      <p:sp>
        <p:nvSpPr>
          <p:cNvPr id="69666" name="Text Box 34"/>
          <p:cNvSpPr txBox="1">
            <a:spLocks noChangeArrowheads="1"/>
          </p:cNvSpPr>
          <p:nvPr/>
        </p:nvSpPr>
        <p:spPr bwMode="gray">
          <a:xfrm>
            <a:off x="2014538" y="4495800"/>
            <a:ext cx="381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sz="2400" b="1"/>
              <a:t>3</a:t>
            </a:r>
          </a:p>
        </p:txBody>
      </p:sp>
      <p:sp>
        <p:nvSpPr>
          <p:cNvPr id="69667" name="Rectangle 35"/>
          <p:cNvSpPr>
            <a:spLocks noGrp="1" noChangeArrowheads="1"/>
          </p:cNvSpPr>
          <p:nvPr>
            <p:ph type="title"/>
          </p:nvPr>
        </p:nvSpPr>
        <p:spPr/>
        <p:txBody>
          <a:bodyPr/>
          <a:lstStyle/>
          <a:p>
            <a:r>
              <a:rPr lang="en-US" dirty="0" smtClean="0"/>
              <a:t>NỘI DUNG</a:t>
            </a:r>
            <a:endParaRPr lang="en-US" dirty="0"/>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0658" name="Rectangle 2"/>
          <p:cNvSpPr>
            <a:spLocks noGrp="1" noChangeArrowheads="1"/>
          </p:cNvSpPr>
          <p:nvPr>
            <p:ph type="body" idx="1"/>
          </p:nvPr>
        </p:nvSpPr>
        <p:spPr bwMode="black">
          <a:xfrm>
            <a:off x="381000" y="1676400"/>
            <a:ext cx="8153400" cy="4191000"/>
          </a:xfrm>
          <a:noFill/>
          <a:ln/>
        </p:spPr>
        <p:txBody>
          <a:bodyPr/>
          <a:lstStyle/>
          <a:p>
            <a:pPr algn="just">
              <a:buFont typeface="Wingdings" pitchFamily="2" charset="2"/>
              <a:buChar char="Ø"/>
            </a:pPr>
            <a:r>
              <a:rPr lang="en-US" sz="2000" dirty="0" err="1">
                <a:solidFill>
                  <a:schemeClr val="bg1">
                    <a:lumMod val="10000"/>
                  </a:schemeClr>
                </a:solidFill>
              </a:rPr>
              <a:t>Công</a:t>
            </a:r>
            <a:r>
              <a:rPr lang="en-US" sz="2000" dirty="0">
                <a:solidFill>
                  <a:schemeClr val="bg1">
                    <a:lumMod val="10000"/>
                  </a:schemeClr>
                </a:solidFill>
              </a:rPr>
              <a:t> </a:t>
            </a:r>
            <a:r>
              <a:rPr lang="en-US" sz="2000" dirty="0" err="1">
                <a:solidFill>
                  <a:schemeClr val="bg1">
                    <a:lumMod val="10000"/>
                  </a:schemeClr>
                </a:solidFill>
              </a:rPr>
              <a:t>tác</a:t>
            </a:r>
            <a:r>
              <a:rPr lang="en-US" sz="2000" dirty="0">
                <a:solidFill>
                  <a:schemeClr val="bg1">
                    <a:lumMod val="10000"/>
                  </a:schemeClr>
                </a:solidFill>
              </a:rPr>
              <a:t> </a:t>
            </a:r>
            <a:r>
              <a:rPr lang="en-US" sz="2000" dirty="0" err="1">
                <a:solidFill>
                  <a:schemeClr val="bg1">
                    <a:lumMod val="10000"/>
                  </a:schemeClr>
                </a:solidFill>
              </a:rPr>
              <a:t>Giáo</a:t>
            </a:r>
            <a:r>
              <a:rPr lang="en-US" sz="2000" dirty="0">
                <a:solidFill>
                  <a:schemeClr val="bg1">
                    <a:lumMod val="10000"/>
                  </a:schemeClr>
                </a:solidFill>
              </a:rPr>
              <a:t> </a:t>
            </a:r>
            <a:r>
              <a:rPr lang="en-US" sz="2000" dirty="0" err="1">
                <a:solidFill>
                  <a:schemeClr val="bg1">
                    <a:lumMod val="10000"/>
                  </a:schemeClr>
                </a:solidFill>
              </a:rPr>
              <a:t>viên</a:t>
            </a:r>
            <a:r>
              <a:rPr lang="en-US" sz="2000" dirty="0">
                <a:solidFill>
                  <a:schemeClr val="bg1">
                    <a:lumMod val="10000"/>
                  </a:schemeClr>
                </a:solidFill>
              </a:rPr>
              <a:t> </a:t>
            </a:r>
            <a:r>
              <a:rPr lang="en-US" sz="2000" dirty="0" err="1">
                <a:solidFill>
                  <a:schemeClr val="bg1">
                    <a:lumMod val="10000"/>
                  </a:schemeClr>
                </a:solidFill>
              </a:rPr>
              <a:t>chủ</a:t>
            </a:r>
            <a:r>
              <a:rPr lang="en-US" sz="2000" dirty="0">
                <a:solidFill>
                  <a:schemeClr val="bg1">
                    <a:lumMod val="10000"/>
                  </a:schemeClr>
                </a:solidFill>
              </a:rPr>
              <a:t> </a:t>
            </a:r>
            <a:r>
              <a:rPr lang="en-US" sz="2000" dirty="0" err="1">
                <a:solidFill>
                  <a:schemeClr val="bg1">
                    <a:lumMod val="10000"/>
                  </a:schemeClr>
                </a:solidFill>
              </a:rPr>
              <a:t>nhiệm</a:t>
            </a:r>
            <a:r>
              <a:rPr lang="en-US" sz="2000" dirty="0">
                <a:solidFill>
                  <a:schemeClr val="bg1">
                    <a:lumMod val="10000"/>
                  </a:schemeClr>
                </a:solidFill>
              </a:rPr>
              <a:t>/</a:t>
            </a:r>
            <a:r>
              <a:rPr lang="en-US" sz="2000" dirty="0" err="1">
                <a:solidFill>
                  <a:schemeClr val="bg1">
                    <a:lumMod val="10000"/>
                  </a:schemeClr>
                </a:solidFill>
              </a:rPr>
              <a:t>Cố</a:t>
            </a:r>
            <a:r>
              <a:rPr lang="en-US" sz="2000" dirty="0">
                <a:solidFill>
                  <a:schemeClr val="bg1">
                    <a:lumMod val="10000"/>
                  </a:schemeClr>
                </a:solidFill>
              </a:rPr>
              <a:t> </a:t>
            </a:r>
            <a:r>
              <a:rPr lang="en-US" sz="2000" dirty="0" err="1">
                <a:solidFill>
                  <a:schemeClr val="bg1">
                    <a:lumMod val="10000"/>
                  </a:schemeClr>
                </a:solidFill>
              </a:rPr>
              <a:t>vấn</a:t>
            </a:r>
            <a:r>
              <a:rPr lang="en-US" sz="2000" dirty="0">
                <a:solidFill>
                  <a:schemeClr val="bg1">
                    <a:lumMod val="10000"/>
                  </a:schemeClr>
                </a:solidFill>
              </a:rPr>
              <a:t> </a:t>
            </a:r>
            <a:r>
              <a:rPr lang="en-US" sz="2000" dirty="0" err="1">
                <a:solidFill>
                  <a:schemeClr val="bg1">
                    <a:lumMod val="10000"/>
                  </a:schemeClr>
                </a:solidFill>
              </a:rPr>
              <a:t>học</a:t>
            </a:r>
            <a:r>
              <a:rPr lang="en-US" sz="2000" dirty="0">
                <a:solidFill>
                  <a:schemeClr val="bg1">
                    <a:lumMod val="10000"/>
                  </a:schemeClr>
                </a:solidFill>
              </a:rPr>
              <a:t> </a:t>
            </a:r>
            <a:r>
              <a:rPr lang="en-US" sz="2000" dirty="0" err="1">
                <a:solidFill>
                  <a:schemeClr val="bg1">
                    <a:lumMod val="10000"/>
                  </a:schemeClr>
                </a:solidFill>
              </a:rPr>
              <a:t>tập</a:t>
            </a:r>
            <a:r>
              <a:rPr lang="en-US" sz="2000" dirty="0">
                <a:solidFill>
                  <a:schemeClr val="bg1">
                    <a:lumMod val="10000"/>
                  </a:schemeClr>
                </a:solidFill>
              </a:rPr>
              <a:t> (GVCN/CVHT) </a:t>
            </a:r>
            <a:r>
              <a:rPr lang="en-US" sz="2000" dirty="0" err="1">
                <a:solidFill>
                  <a:schemeClr val="bg1">
                    <a:lumMod val="10000"/>
                  </a:schemeClr>
                </a:solidFill>
              </a:rPr>
              <a:t>có</a:t>
            </a:r>
            <a:r>
              <a:rPr lang="en-US" sz="2000" dirty="0">
                <a:solidFill>
                  <a:schemeClr val="bg1">
                    <a:lumMod val="10000"/>
                  </a:schemeClr>
                </a:solidFill>
              </a:rPr>
              <a:t> ý </a:t>
            </a:r>
            <a:r>
              <a:rPr lang="en-US" sz="2000" dirty="0" err="1">
                <a:solidFill>
                  <a:schemeClr val="bg1">
                    <a:lumMod val="10000"/>
                  </a:schemeClr>
                </a:solidFill>
              </a:rPr>
              <a:t>nghĩa</a:t>
            </a:r>
            <a:r>
              <a:rPr lang="en-US" sz="2000" dirty="0">
                <a:solidFill>
                  <a:schemeClr val="bg1">
                    <a:lumMod val="10000"/>
                  </a:schemeClr>
                </a:solidFill>
              </a:rPr>
              <a:t> </a:t>
            </a:r>
            <a:r>
              <a:rPr lang="en-US" sz="2000" dirty="0" err="1">
                <a:solidFill>
                  <a:schemeClr val="bg1">
                    <a:lumMod val="10000"/>
                  </a:schemeClr>
                </a:solidFill>
              </a:rPr>
              <a:t>vô</a:t>
            </a:r>
            <a:r>
              <a:rPr lang="en-US" sz="2000" dirty="0">
                <a:solidFill>
                  <a:schemeClr val="bg1">
                    <a:lumMod val="10000"/>
                  </a:schemeClr>
                </a:solidFill>
              </a:rPr>
              <a:t> </a:t>
            </a:r>
            <a:r>
              <a:rPr lang="en-US" sz="2000" dirty="0" err="1">
                <a:solidFill>
                  <a:schemeClr val="bg1">
                    <a:lumMod val="10000"/>
                  </a:schemeClr>
                </a:solidFill>
              </a:rPr>
              <a:t>cùng</a:t>
            </a:r>
            <a:r>
              <a:rPr lang="en-US" sz="2000" dirty="0">
                <a:solidFill>
                  <a:schemeClr val="bg1">
                    <a:lumMod val="10000"/>
                  </a:schemeClr>
                </a:solidFill>
              </a:rPr>
              <a:t> </a:t>
            </a:r>
            <a:r>
              <a:rPr lang="en-US" sz="2000" dirty="0" err="1">
                <a:solidFill>
                  <a:schemeClr val="bg1">
                    <a:lumMod val="10000"/>
                  </a:schemeClr>
                </a:solidFill>
              </a:rPr>
              <a:t>quan</a:t>
            </a:r>
            <a:r>
              <a:rPr lang="en-US" sz="2000" dirty="0">
                <a:solidFill>
                  <a:schemeClr val="bg1">
                    <a:lumMod val="10000"/>
                  </a:schemeClr>
                </a:solidFill>
              </a:rPr>
              <a:t> </a:t>
            </a:r>
            <a:r>
              <a:rPr lang="en-US" sz="2000" dirty="0" err="1">
                <a:solidFill>
                  <a:schemeClr val="bg1">
                    <a:lumMod val="10000"/>
                  </a:schemeClr>
                </a:solidFill>
              </a:rPr>
              <a:t>trọng</a:t>
            </a:r>
            <a:r>
              <a:rPr lang="en-US" sz="2000" dirty="0">
                <a:solidFill>
                  <a:schemeClr val="bg1">
                    <a:lumMod val="10000"/>
                  </a:schemeClr>
                </a:solidFill>
              </a:rPr>
              <a:t> </a:t>
            </a:r>
            <a:r>
              <a:rPr lang="en-US" sz="2000" dirty="0" err="1">
                <a:solidFill>
                  <a:schemeClr val="bg1">
                    <a:lumMod val="10000"/>
                  </a:schemeClr>
                </a:solidFill>
              </a:rPr>
              <a:t>trong</a:t>
            </a:r>
            <a:r>
              <a:rPr lang="en-US" sz="2000" dirty="0">
                <a:solidFill>
                  <a:schemeClr val="bg1">
                    <a:lumMod val="10000"/>
                  </a:schemeClr>
                </a:solidFill>
              </a:rPr>
              <a:t> </a:t>
            </a:r>
            <a:r>
              <a:rPr lang="en-US" sz="2000" dirty="0" err="1">
                <a:solidFill>
                  <a:schemeClr val="bg1">
                    <a:lumMod val="10000"/>
                  </a:schemeClr>
                </a:solidFill>
              </a:rPr>
              <a:t>việc</a:t>
            </a:r>
            <a:r>
              <a:rPr lang="en-US" sz="2000" dirty="0">
                <a:solidFill>
                  <a:schemeClr val="bg1">
                    <a:lumMod val="10000"/>
                  </a:schemeClr>
                </a:solidFill>
              </a:rPr>
              <a:t> </a:t>
            </a:r>
            <a:r>
              <a:rPr lang="en-US" sz="2000" dirty="0" err="1">
                <a:solidFill>
                  <a:schemeClr val="bg1">
                    <a:lumMod val="10000"/>
                  </a:schemeClr>
                </a:solidFill>
              </a:rPr>
              <a:t>bồi</a:t>
            </a:r>
            <a:r>
              <a:rPr lang="en-US" sz="2000" dirty="0">
                <a:solidFill>
                  <a:schemeClr val="bg1">
                    <a:lumMod val="10000"/>
                  </a:schemeClr>
                </a:solidFill>
              </a:rPr>
              <a:t> </a:t>
            </a:r>
            <a:r>
              <a:rPr lang="en-US" sz="2000" dirty="0" err="1">
                <a:solidFill>
                  <a:schemeClr val="bg1">
                    <a:lumMod val="10000"/>
                  </a:schemeClr>
                </a:solidFill>
              </a:rPr>
              <a:t>dưỡng</a:t>
            </a:r>
            <a:r>
              <a:rPr lang="en-US" sz="2000" dirty="0">
                <a:solidFill>
                  <a:schemeClr val="bg1">
                    <a:lumMod val="10000"/>
                  </a:schemeClr>
                </a:solidFill>
              </a:rPr>
              <a:t> </a:t>
            </a:r>
            <a:r>
              <a:rPr lang="en-US" sz="2000" dirty="0" err="1">
                <a:solidFill>
                  <a:schemeClr val="bg1">
                    <a:lumMod val="10000"/>
                  </a:schemeClr>
                </a:solidFill>
              </a:rPr>
              <a:t>đạo</a:t>
            </a:r>
            <a:r>
              <a:rPr lang="en-US" sz="2000" dirty="0">
                <a:solidFill>
                  <a:schemeClr val="bg1">
                    <a:lumMod val="10000"/>
                  </a:schemeClr>
                </a:solidFill>
              </a:rPr>
              <a:t> </a:t>
            </a:r>
            <a:r>
              <a:rPr lang="en-US" sz="2000" dirty="0" err="1">
                <a:solidFill>
                  <a:schemeClr val="bg1">
                    <a:lumMod val="10000"/>
                  </a:schemeClr>
                </a:solidFill>
              </a:rPr>
              <a:t>đức</a:t>
            </a:r>
            <a:r>
              <a:rPr lang="en-US" sz="2000" dirty="0">
                <a:solidFill>
                  <a:schemeClr val="bg1">
                    <a:lumMod val="10000"/>
                  </a:schemeClr>
                </a:solidFill>
              </a:rPr>
              <a:t> </a:t>
            </a:r>
            <a:r>
              <a:rPr lang="en-US" sz="2000" dirty="0" err="1">
                <a:solidFill>
                  <a:schemeClr val="bg1">
                    <a:lumMod val="10000"/>
                  </a:schemeClr>
                </a:solidFill>
              </a:rPr>
              <a:t>và</a:t>
            </a:r>
            <a:r>
              <a:rPr lang="en-US" sz="2000" dirty="0">
                <a:solidFill>
                  <a:schemeClr val="bg1">
                    <a:lumMod val="10000"/>
                  </a:schemeClr>
                </a:solidFill>
              </a:rPr>
              <a:t> </a:t>
            </a:r>
            <a:r>
              <a:rPr lang="en-US" sz="2000" dirty="0" err="1">
                <a:solidFill>
                  <a:schemeClr val="bg1">
                    <a:lumMod val="10000"/>
                  </a:schemeClr>
                </a:solidFill>
              </a:rPr>
              <a:t>hoàn</a:t>
            </a:r>
            <a:r>
              <a:rPr lang="en-US" sz="2000" dirty="0">
                <a:solidFill>
                  <a:schemeClr val="bg1">
                    <a:lumMod val="10000"/>
                  </a:schemeClr>
                </a:solidFill>
              </a:rPr>
              <a:t> </a:t>
            </a:r>
            <a:r>
              <a:rPr lang="en-US" sz="2000" dirty="0" err="1">
                <a:solidFill>
                  <a:schemeClr val="bg1">
                    <a:lumMod val="10000"/>
                  </a:schemeClr>
                </a:solidFill>
              </a:rPr>
              <a:t>thành</a:t>
            </a:r>
            <a:r>
              <a:rPr lang="en-US" sz="2000" dirty="0">
                <a:solidFill>
                  <a:schemeClr val="bg1">
                    <a:lumMod val="10000"/>
                  </a:schemeClr>
                </a:solidFill>
              </a:rPr>
              <a:t> </a:t>
            </a:r>
            <a:r>
              <a:rPr lang="en-US" sz="2000" dirty="0" err="1">
                <a:solidFill>
                  <a:schemeClr val="bg1">
                    <a:lumMod val="10000"/>
                  </a:schemeClr>
                </a:solidFill>
              </a:rPr>
              <a:t>nhân</a:t>
            </a:r>
            <a:r>
              <a:rPr lang="en-US" sz="2000" dirty="0">
                <a:solidFill>
                  <a:schemeClr val="bg1">
                    <a:lumMod val="10000"/>
                  </a:schemeClr>
                </a:solidFill>
              </a:rPr>
              <a:t> </a:t>
            </a:r>
            <a:r>
              <a:rPr lang="en-US" sz="2000" dirty="0" err="1">
                <a:solidFill>
                  <a:schemeClr val="bg1">
                    <a:lumMod val="10000"/>
                  </a:schemeClr>
                </a:solidFill>
              </a:rPr>
              <a:t>cách</a:t>
            </a:r>
            <a:r>
              <a:rPr lang="en-US" sz="2000" dirty="0">
                <a:solidFill>
                  <a:schemeClr val="bg1">
                    <a:lumMod val="10000"/>
                  </a:schemeClr>
                </a:solidFill>
              </a:rPr>
              <a:t> </a:t>
            </a:r>
            <a:r>
              <a:rPr lang="en-US" sz="2000" dirty="0" err="1">
                <a:solidFill>
                  <a:schemeClr val="bg1">
                    <a:lumMod val="10000"/>
                  </a:schemeClr>
                </a:solidFill>
              </a:rPr>
              <a:t>của</a:t>
            </a:r>
            <a:r>
              <a:rPr lang="en-US" sz="2000" dirty="0">
                <a:solidFill>
                  <a:schemeClr val="bg1">
                    <a:lumMod val="10000"/>
                  </a:schemeClr>
                </a:solidFill>
              </a:rPr>
              <a:t> </a:t>
            </a:r>
            <a:r>
              <a:rPr lang="en-US" sz="2000" dirty="0" err="1">
                <a:solidFill>
                  <a:schemeClr val="bg1">
                    <a:lumMod val="10000"/>
                  </a:schemeClr>
                </a:solidFill>
              </a:rPr>
              <a:t>học</a:t>
            </a:r>
            <a:r>
              <a:rPr lang="en-US" sz="2000" dirty="0">
                <a:solidFill>
                  <a:schemeClr val="bg1">
                    <a:lumMod val="10000"/>
                  </a:schemeClr>
                </a:solidFill>
              </a:rPr>
              <a:t> </a:t>
            </a:r>
            <a:r>
              <a:rPr lang="en-US" sz="2000" dirty="0" err="1">
                <a:solidFill>
                  <a:schemeClr val="bg1">
                    <a:lumMod val="10000"/>
                  </a:schemeClr>
                </a:solidFill>
              </a:rPr>
              <a:t>sinh</a:t>
            </a:r>
            <a:r>
              <a:rPr lang="en-US" sz="2000" dirty="0">
                <a:solidFill>
                  <a:schemeClr val="bg1">
                    <a:lumMod val="10000"/>
                  </a:schemeClr>
                </a:solidFill>
              </a:rPr>
              <a:t> </a:t>
            </a:r>
            <a:r>
              <a:rPr lang="en-US" sz="2000" dirty="0" err="1">
                <a:solidFill>
                  <a:schemeClr val="bg1">
                    <a:lumMod val="10000"/>
                  </a:schemeClr>
                </a:solidFill>
              </a:rPr>
              <a:t>sinh</a:t>
            </a:r>
            <a:r>
              <a:rPr lang="en-US" sz="2000" dirty="0">
                <a:solidFill>
                  <a:schemeClr val="bg1">
                    <a:lumMod val="10000"/>
                  </a:schemeClr>
                </a:solidFill>
              </a:rPr>
              <a:t> </a:t>
            </a:r>
            <a:r>
              <a:rPr lang="en-US" sz="2000" dirty="0" err="1">
                <a:solidFill>
                  <a:schemeClr val="bg1">
                    <a:lumMod val="10000"/>
                  </a:schemeClr>
                </a:solidFill>
              </a:rPr>
              <a:t>viên</a:t>
            </a:r>
            <a:r>
              <a:rPr lang="en-US" sz="2000" dirty="0">
                <a:solidFill>
                  <a:schemeClr val="bg1">
                    <a:lumMod val="10000"/>
                  </a:schemeClr>
                </a:solidFill>
              </a:rPr>
              <a:t> (HSSV). </a:t>
            </a:r>
            <a:r>
              <a:rPr lang="en-US" sz="2000" dirty="0" err="1">
                <a:solidFill>
                  <a:schemeClr val="bg1">
                    <a:lumMod val="10000"/>
                  </a:schemeClr>
                </a:solidFill>
              </a:rPr>
              <a:t>Công</a:t>
            </a:r>
            <a:r>
              <a:rPr lang="en-US" sz="2000" dirty="0">
                <a:solidFill>
                  <a:schemeClr val="bg1">
                    <a:lumMod val="10000"/>
                  </a:schemeClr>
                </a:solidFill>
              </a:rPr>
              <a:t> </a:t>
            </a:r>
            <a:r>
              <a:rPr lang="en-US" sz="2000" dirty="0" err="1">
                <a:solidFill>
                  <a:schemeClr val="bg1">
                    <a:lumMod val="10000"/>
                  </a:schemeClr>
                </a:solidFill>
              </a:rPr>
              <a:t>tác</a:t>
            </a:r>
            <a:r>
              <a:rPr lang="en-US" sz="2000" dirty="0">
                <a:solidFill>
                  <a:schemeClr val="bg1">
                    <a:lumMod val="10000"/>
                  </a:schemeClr>
                </a:solidFill>
              </a:rPr>
              <a:t> </a:t>
            </a:r>
            <a:r>
              <a:rPr lang="en-US" sz="2000" dirty="0" err="1">
                <a:solidFill>
                  <a:schemeClr val="bg1">
                    <a:lumMod val="10000"/>
                  </a:schemeClr>
                </a:solidFill>
              </a:rPr>
              <a:t>này</a:t>
            </a:r>
            <a:r>
              <a:rPr lang="en-US" sz="2000" dirty="0">
                <a:solidFill>
                  <a:schemeClr val="bg1">
                    <a:lumMod val="10000"/>
                  </a:schemeClr>
                </a:solidFill>
              </a:rPr>
              <a:t> </a:t>
            </a:r>
            <a:r>
              <a:rPr lang="en-US" sz="2000" dirty="0" err="1">
                <a:solidFill>
                  <a:schemeClr val="bg1">
                    <a:lumMod val="10000"/>
                  </a:schemeClr>
                </a:solidFill>
              </a:rPr>
              <a:t>đòi</a:t>
            </a:r>
            <a:r>
              <a:rPr lang="en-US" sz="2000" dirty="0">
                <a:solidFill>
                  <a:schemeClr val="bg1">
                    <a:lumMod val="10000"/>
                  </a:schemeClr>
                </a:solidFill>
              </a:rPr>
              <a:t> </a:t>
            </a:r>
            <a:r>
              <a:rPr lang="en-US" sz="2000" dirty="0" err="1">
                <a:solidFill>
                  <a:schemeClr val="bg1">
                    <a:lumMod val="10000"/>
                  </a:schemeClr>
                </a:solidFill>
              </a:rPr>
              <a:t>hỏi</a:t>
            </a:r>
            <a:r>
              <a:rPr lang="en-US" sz="2000" dirty="0">
                <a:solidFill>
                  <a:schemeClr val="bg1">
                    <a:lumMod val="10000"/>
                  </a:schemeClr>
                </a:solidFill>
              </a:rPr>
              <a:t> </a:t>
            </a:r>
            <a:r>
              <a:rPr lang="en-US" sz="2000" dirty="0" err="1">
                <a:solidFill>
                  <a:schemeClr val="bg1">
                    <a:lumMod val="10000"/>
                  </a:schemeClr>
                </a:solidFill>
              </a:rPr>
              <a:t>sự</a:t>
            </a:r>
            <a:r>
              <a:rPr lang="en-US" sz="2000" dirty="0">
                <a:solidFill>
                  <a:schemeClr val="bg1">
                    <a:lumMod val="10000"/>
                  </a:schemeClr>
                </a:solidFill>
              </a:rPr>
              <a:t> </a:t>
            </a:r>
            <a:r>
              <a:rPr lang="en-US" sz="2000" dirty="0" err="1">
                <a:solidFill>
                  <a:schemeClr val="bg1">
                    <a:lumMod val="10000"/>
                  </a:schemeClr>
                </a:solidFill>
              </a:rPr>
              <a:t>khéo</a:t>
            </a:r>
            <a:r>
              <a:rPr lang="en-US" sz="2000" dirty="0">
                <a:solidFill>
                  <a:schemeClr val="bg1">
                    <a:lumMod val="10000"/>
                  </a:schemeClr>
                </a:solidFill>
              </a:rPr>
              <a:t> </a:t>
            </a:r>
            <a:r>
              <a:rPr lang="en-US" sz="2000" dirty="0" err="1">
                <a:solidFill>
                  <a:schemeClr val="bg1">
                    <a:lumMod val="10000"/>
                  </a:schemeClr>
                </a:solidFill>
              </a:rPr>
              <a:t>léo</a:t>
            </a:r>
            <a:r>
              <a:rPr lang="en-US" sz="2000" dirty="0">
                <a:solidFill>
                  <a:schemeClr val="bg1">
                    <a:lumMod val="10000"/>
                  </a:schemeClr>
                </a:solidFill>
              </a:rPr>
              <a:t>, </a:t>
            </a:r>
            <a:r>
              <a:rPr lang="en-US" sz="2000" dirty="0" err="1">
                <a:solidFill>
                  <a:schemeClr val="bg1">
                    <a:lumMod val="10000"/>
                  </a:schemeClr>
                </a:solidFill>
              </a:rPr>
              <a:t>linh</a:t>
            </a:r>
            <a:r>
              <a:rPr lang="en-US" sz="2000" dirty="0">
                <a:solidFill>
                  <a:schemeClr val="bg1">
                    <a:lumMod val="10000"/>
                  </a:schemeClr>
                </a:solidFill>
              </a:rPr>
              <a:t> </a:t>
            </a:r>
            <a:r>
              <a:rPr lang="en-US" sz="2000" dirty="0" err="1">
                <a:solidFill>
                  <a:schemeClr val="bg1">
                    <a:lumMod val="10000"/>
                  </a:schemeClr>
                </a:solidFill>
              </a:rPr>
              <a:t>hoạt</a:t>
            </a:r>
            <a:r>
              <a:rPr lang="en-US" sz="2000" dirty="0">
                <a:solidFill>
                  <a:schemeClr val="bg1">
                    <a:lumMod val="10000"/>
                  </a:schemeClr>
                </a:solidFill>
              </a:rPr>
              <a:t> </a:t>
            </a:r>
            <a:r>
              <a:rPr lang="en-US" sz="2000" dirty="0" err="1">
                <a:solidFill>
                  <a:schemeClr val="bg1">
                    <a:lumMod val="10000"/>
                  </a:schemeClr>
                </a:solidFill>
              </a:rPr>
              <a:t>và</a:t>
            </a:r>
            <a:r>
              <a:rPr lang="en-US" sz="2000" dirty="0">
                <a:solidFill>
                  <a:schemeClr val="bg1">
                    <a:lumMod val="10000"/>
                  </a:schemeClr>
                </a:solidFill>
              </a:rPr>
              <a:t> </a:t>
            </a:r>
            <a:r>
              <a:rPr lang="en-US" sz="2000" dirty="0" err="1">
                <a:solidFill>
                  <a:schemeClr val="bg1">
                    <a:lumMod val="10000"/>
                  </a:schemeClr>
                </a:solidFill>
              </a:rPr>
              <a:t>sự</a:t>
            </a:r>
            <a:r>
              <a:rPr lang="en-US" sz="2000" dirty="0">
                <a:solidFill>
                  <a:schemeClr val="bg1">
                    <a:lumMod val="10000"/>
                  </a:schemeClr>
                </a:solidFill>
              </a:rPr>
              <a:t> </a:t>
            </a:r>
            <a:r>
              <a:rPr lang="en-US" sz="2000" dirty="0" err="1">
                <a:solidFill>
                  <a:schemeClr val="bg1">
                    <a:lumMod val="10000"/>
                  </a:schemeClr>
                </a:solidFill>
              </a:rPr>
              <a:t>nhiệt</a:t>
            </a:r>
            <a:r>
              <a:rPr lang="en-US" sz="2000" dirty="0">
                <a:solidFill>
                  <a:schemeClr val="bg1">
                    <a:lumMod val="10000"/>
                  </a:schemeClr>
                </a:solidFill>
              </a:rPr>
              <a:t> </a:t>
            </a:r>
            <a:r>
              <a:rPr lang="en-US" sz="2000" dirty="0" err="1">
                <a:solidFill>
                  <a:schemeClr val="bg1">
                    <a:lumMod val="10000"/>
                  </a:schemeClr>
                </a:solidFill>
              </a:rPr>
              <a:t>tình</a:t>
            </a:r>
            <a:r>
              <a:rPr lang="en-US" sz="2000" dirty="0">
                <a:solidFill>
                  <a:schemeClr val="bg1">
                    <a:lumMod val="10000"/>
                  </a:schemeClr>
                </a:solidFill>
              </a:rPr>
              <a:t>, </a:t>
            </a:r>
            <a:r>
              <a:rPr lang="en-US" sz="2000" dirty="0" err="1">
                <a:solidFill>
                  <a:schemeClr val="bg1">
                    <a:lumMod val="10000"/>
                  </a:schemeClr>
                </a:solidFill>
              </a:rPr>
              <a:t>tận</a:t>
            </a:r>
            <a:r>
              <a:rPr lang="en-US" sz="2000" dirty="0">
                <a:solidFill>
                  <a:schemeClr val="bg1">
                    <a:lumMod val="10000"/>
                  </a:schemeClr>
                </a:solidFill>
              </a:rPr>
              <a:t> </a:t>
            </a:r>
            <a:r>
              <a:rPr lang="en-US" sz="2000" dirty="0" err="1">
                <a:solidFill>
                  <a:schemeClr val="bg1">
                    <a:lumMod val="10000"/>
                  </a:schemeClr>
                </a:solidFill>
              </a:rPr>
              <a:t>tâm</a:t>
            </a:r>
            <a:r>
              <a:rPr lang="en-US" sz="2000" dirty="0">
                <a:solidFill>
                  <a:schemeClr val="bg1">
                    <a:lumMod val="10000"/>
                  </a:schemeClr>
                </a:solidFill>
              </a:rPr>
              <a:t> </a:t>
            </a:r>
            <a:r>
              <a:rPr lang="en-US" sz="2000" dirty="0" err="1">
                <a:solidFill>
                  <a:schemeClr val="bg1">
                    <a:lumMod val="10000"/>
                  </a:schemeClr>
                </a:solidFill>
              </a:rPr>
              <a:t>của</a:t>
            </a:r>
            <a:r>
              <a:rPr lang="en-US" sz="2000" dirty="0">
                <a:solidFill>
                  <a:schemeClr val="bg1">
                    <a:lumMod val="10000"/>
                  </a:schemeClr>
                </a:solidFill>
              </a:rPr>
              <a:t> </a:t>
            </a:r>
            <a:r>
              <a:rPr lang="en-US" sz="2000" dirty="0" err="1">
                <a:solidFill>
                  <a:schemeClr val="bg1">
                    <a:lumMod val="10000"/>
                  </a:schemeClr>
                </a:solidFill>
              </a:rPr>
              <a:t>mỗi</a:t>
            </a:r>
            <a:r>
              <a:rPr lang="en-US" sz="2000" dirty="0">
                <a:solidFill>
                  <a:schemeClr val="bg1">
                    <a:lumMod val="10000"/>
                  </a:schemeClr>
                </a:solidFill>
              </a:rPr>
              <a:t> </a:t>
            </a:r>
            <a:r>
              <a:rPr lang="en-US" sz="2000" dirty="0" err="1">
                <a:solidFill>
                  <a:schemeClr val="bg1">
                    <a:lumMod val="10000"/>
                  </a:schemeClr>
                </a:solidFill>
              </a:rPr>
              <a:t>giáo</a:t>
            </a:r>
            <a:r>
              <a:rPr lang="en-US" sz="2000" dirty="0">
                <a:solidFill>
                  <a:schemeClr val="bg1">
                    <a:lumMod val="10000"/>
                  </a:schemeClr>
                </a:solidFill>
              </a:rPr>
              <a:t> </a:t>
            </a:r>
            <a:r>
              <a:rPr lang="en-US" sz="2000" dirty="0" err="1">
                <a:solidFill>
                  <a:schemeClr val="bg1">
                    <a:lumMod val="10000"/>
                  </a:schemeClr>
                </a:solidFill>
              </a:rPr>
              <a:t>viên</a:t>
            </a:r>
            <a:r>
              <a:rPr lang="en-US" sz="2000" dirty="0">
                <a:solidFill>
                  <a:schemeClr val="bg1">
                    <a:lumMod val="10000"/>
                  </a:schemeClr>
                </a:solidFill>
              </a:rPr>
              <a:t>. </a:t>
            </a:r>
            <a:r>
              <a:rPr lang="en-US" sz="2000" dirty="0" err="1">
                <a:solidFill>
                  <a:schemeClr val="bg1">
                    <a:lumMod val="10000"/>
                  </a:schemeClr>
                </a:solidFill>
              </a:rPr>
              <a:t>Nhưng</a:t>
            </a:r>
            <a:r>
              <a:rPr lang="en-US" sz="2000" dirty="0">
                <a:solidFill>
                  <a:schemeClr val="bg1">
                    <a:lumMod val="10000"/>
                  </a:schemeClr>
                </a:solidFill>
              </a:rPr>
              <a:t> </a:t>
            </a:r>
            <a:r>
              <a:rPr lang="en-US" sz="2000" dirty="0" err="1">
                <a:solidFill>
                  <a:schemeClr val="bg1">
                    <a:lumMod val="10000"/>
                  </a:schemeClr>
                </a:solidFill>
              </a:rPr>
              <a:t>không</a:t>
            </a:r>
            <a:r>
              <a:rPr lang="en-US" sz="2000" dirty="0">
                <a:solidFill>
                  <a:schemeClr val="bg1">
                    <a:lumMod val="10000"/>
                  </a:schemeClr>
                </a:solidFill>
              </a:rPr>
              <a:t> </a:t>
            </a:r>
            <a:r>
              <a:rPr lang="en-US" sz="2000" dirty="0" err="1">
                <a:solidFill>
                  <a:schemeClr val="bg1">
                    <a:lumMod val="10000"/>
                  </a:schemeClr>
                </a:solidFill>
              </a:rPr>
              <a:t>phải</a:t>
            </a:r>
            <a:r>
              <a:rPr lang="en-US" sz="2000" dirty="0">
                <a:solidFill>
                  <a:schemeClr val="bg1">
                    <a:lumMod val="10000"/>
                  </a:schemeClr>
                </a:solidFill>
              </a:rPr>
              <a:t> GVCN/CVHT </a:t>
            </a:r>
            <a:r>
              <a:rPr lang="en-US" sz="2000" dirty="0" err="1">
                <a:solidFill>
                  <a:schemeClr val="bg1">
                    <a:lumMod val="10000"/>
                  </a:schemeClr>
                </a:solidFill>
              </a:rPr>
              <a:t>nào</a:t>
            </a:r>
            <a:r>
              <a:rPr lang="en-US" sz="2000" dirty="0">
                <a:solidFill>
                  <a:schemeClr val="bg1">
                    <a:lumMod val="10000"/>
                  </a:schemeClr>
                </a:solidFill>
              </a:rPr>
              <a:t> </a:t>
            </a:r>
            <a:r>
              <a:rPr lang="en-US" sz="2000" dirty="0" err="1">
                <a:solidFill>
                  <a:schemeClr val="bg1">
                    <a:lumMod val="10000"/>
                  </a:schemeClr>
                </a:solidFill>
              </a:rPr>
              <a:t>cũng</a:t>
            </a:r>
            <a:r>
              <a:rPr lang="en-US" sz="2000" dirty="0">
                <a:solidFill>
                  <a:schemeClr val="bg1">
                    <a:lumMod val="10000"/>
                  </a:schemeClr>
                </a:solidFill>
              </a:rPr>
              <a:t> </a:t>
            </a:r>
            <a:r>
              <a:rPr lang="en-US" sz="2000" dirty="0" err="1">
                <a:solidFill>
                  <a:schemeClr val="bg1">
                    <a:lumMod val="10000"/>
                  </a:schemeClr>
                </a:solidFill>
              </a:rPr>
              <a:t>có</a:t>
            </a:r>
            <a:r>
              <a:rPr lang="en-US" sz="2000" dirty="0">
                <a:solidFill>
                  <a:schemeClr val="bg1">
                    <a:lumMod val="10000"/>
                  </a:schemeClr>
                </a:solidFill>
              </a:rPr>
              <a:t> </a:t>
            </a:r>
            <a:r>
              <a:rPr lang="en-US" sz="2000" dirty="0" err="1">
                <a:solidFill>
                  <a:schemeClr val="bg1">
                    <a:lumMod val="10000"/>
                  </a:schemeClr>
                </a:solidFill>
              </a:rPr>
              <a:t>phương</a:t>
            </a:r>
            <a:r>
              <a:rPr lang="en-US" sz="2000" dirty="0">
                <a:solidFill>
                  <a:schemeClr val="bg1">
                    <a:lumMod val="10000"/>
                  </a:schemeClr>
                </a:solidFill>
              </a:rPr>
              <a:t> </a:t>
            </a:r>
            <a:r>
              <a:rPr lang="en-US" sz="2000" dirty="0" err="1">
                <a:solidFill>
                  <a:schemeClr val="bg1">
                    <a:lumMod val="10000"/>
                  </a:schemeClr>
                </a:solidFill>
              </a:rPr>
              <a:t>pháp</a:t>
            </a:r>
            <a:r>
              <a:rPr lang="en-US" sz="2000" dirty="0">
                <a:solidFill>
                  <a:schemeClr val="bg1">
                    <a:lumMod val="10000"/>
                  </a:schemeClr>
                </a:solidFill>
              </a:rPr>
              <a:t> </a:t>
            </a:r>
            <a:r>
              <a:rPr lang="en-US" sz="2000" dirty="0" err="1">
                <a:solidFill>
                  <a:schemeClr val="bg1">
                    <a:lumMod val="10000"/>
                  </a:schemeClr>
                </a:solidFill>
              </a:rPr>
              <a:t>tốt</a:t>
            </a:r>
            <a:r>
              <a:rPr lang="en-US" sz="2000" dirty="0">
                <a:solidFill>
                  <a:schemeClr val="bg1">
                    <a:lumMod val="10000"/>
                  </a:schemeClr>
                </a:solidFill>
              </a:rPr>
              <a:t> </a:t>
            </a:r>
            <a:r>
              <a:rPr lang="en-US" sz="2000" dirty="0" err="1">
                <a:solidFill>
                  <a:schemeClr val="bg1">
                    <a:lumMod val="10000"/>
                  </a:schemeClr>
                </a:solidFill>
              </a:rPr>
              <a:t>để</a:t>
            </a:r>
            <a:r>
              <a:rPr lang="en-US" sz="2000" dirty="0">
                <a:solidFill>
                  <a:schemeClr val="bg1">
                    <a:lumMod val="10000"/>
                  </a:schemeClr>
                </a:solidFill>
              </a:rPr>
              <a:t> </a:t>
            </a:r>
            <a:r>
              <a:rPr lang="en-US" sz="2000" dirty="0" err="1">
                <a:solidFill>
                  <a:schemeClr val="bg1">
                    <a:lumMod val="10000"/>
                  </a:schemeClr>
                </a:solidFill>
              </a:rPr>
              <a:t>quản</a:t>
            </a:r>
            <a:r>
              <a:rPr lang="en-US" sz="2000" dirty="0">
                <a:solidFill>
                  <a:schemeClr val="bg1">
                    <a:lumMod val="10000"/>
                  </a:schemeClr>
                </a:solidFill>
              </a:rPr>
              <a:t> </a:t>
            </a:r>
            <a:r>
              <a:rPr lang="en-US" sz="2000" dirty="0" err="1">
                <a:solidFill>
                  <a:schemeClr val="bg1">
                    <a:lumMod val="10000"/>
                  </a:schemeClr>
                </a:solidFill>
              </a:rPr>
              <a:t>lý</a:t>
            </a:r>
            <a:r>
              <a:rPr lang="en-US" sz="2000" dirty="0">
                <a:solidFill>
                  <a:schemeClr val="bg1">
                    <a:lumMod val="10000"/>
                  </a:schemeClr>
                </a:solidFill>
              </a:rPr>
              <a:t> </a:t>
            </a:r>
            <a:r>
              <a:rPr lang="en-US" sz="2000" dirty="0" err="1">
                <a:solidFill>
                  <a:schemeClr val="bg1">
                    <a:lumMod val="10000"/>
                  </a:schemeClr>
                </a:solidFill>
              </a:rPr>
              <a:t>lớp</a:t>
            </a:r>
            <a:r>
              <a:rPr lang="en-US" sz="2000" dirty="0">
                <a:solidFill>
                  <a:schemeClr val="bg1">
                    <a:lumMod val="10000"/>
                  </a:schemeClr>
                </a:solidFill>
              </a:rPr>
              <a:t> </a:t>
            </a:r>
            <a:r>
              <a:rPr lang="en-US" sz="2000" dirty="0" err="1">
                <a:solidFill>
                  <a:schemeClr val="bg1">
                    <a:lumMod val="10000"/>
                  </a:schemeClr>
                </a:solidFill>
              </a:rPr>
              <a:t>học</a:t>
            </a:r>
            <a:r>
              <a:rPr lang="en-US" sz="2000" dirty="0">
                <a:solidFill>
                  <a:schemeClr val="bg1">
                    <a:lumMod val="10000"/>
                  </a:schemeClr>
                </a:solidFill>
              </a:rPr>
              <a:t> </a:t>
            </a:r>
            <a:r>
              <a:rPr lang="en-US" sz="2000" dirty="0" err="1">
                <a:solidFill>
                  <a:schemeClr val="bg1">
                    <a:lumMod val="10000"/>
                  </a:schemeClr>
                </a:solidFill>
              </a:rPr>
              <a:t>của</a:t>
            </a:r>
            <a:r>
              <a:rPr lang="en-US" sz="2000" dirty="0">
                <a:solidFill>
                  <a:schemeClr val="bg1">
                    <a:lumMod val="10000"/>
                  </a:schemeClr>
                </a:solidFill>
              </a:rPr>
              <a:t> </a:t>
            </a:r>
            <a:r>
              <a:rPr lang="en-US" sz="2000" dirty="0" err="1">
                <a:solidFill>
                  <a:schemeClr val="bg1">
                    <a:lumMod val="10000"/>
                  </a:schemeClr>
                </a:solidFill>
              </a:rPr>
              <a:t>mình</a:t>
            </a:r>
            <a:r>
              <a:rPr lang="en-US" sz="2000" dirty="0">
                <a:solidFill>
                  <a:schemeClr val="bg1">
                    <a:lumMod val="10000"/>
                  </a:schemeClr>
                </a:solidFill>
              </a:rPr>
              <a:t>, </a:t>
            </a:r>
            <a:r>
              <a:rPr lang="en-US" sz="2000" dirty="0" err="1">
                <a:solidFill>
                  <a:schemeClr val="bg1">
                    <a:lumMod val="10000"/>
                  </a:schemeClr>
                </a:solidFill>
              </a:rPr>
              <a:t>thậm</a:t>
            </a:r>
            <a:r>
              <a:rPr lang="en-US" sz="2000" dirty="0">
                <a:solidFill>
                  <a:schemeClr val="bg1">
                    <a:lumMod val="10000"/>
                  </a:schemeClr>
                </a:solidFill>
              </a:rPr>
              <a:t> </a:t>
            </a:r>
            <a:r>
              <a:rPr lang="en-US" sz="2000" dirty="0" err="1">
                <a:solidFill>
                  <a:schemeClr val="bg1">
                    <a:lumMod val="10000"/>
                  </a:schemeClr>
                </a:solidFill>
              </a:rPr>
              <a:t>chí</a:t>
            </a:r>
            <a:r>
              <a:rPr lang="en-US" sz="2000" dirty="0">
                <a:solidFill>
                  <a:schemeClr val="bg1">
                    <a:lumMod val="10000"/>
                  </a:schemeClr>
                </a:solidFill>
              </a:rPr>
              <a:t> </a:t>
            </a:r>
            <a:r>
              <a:rPr lang="en-US" sz="2000" dirty="0" err="1">
                <a:solidFill>
                  <a:schemeClr val="bg1">
                    <a:lumMod val="10000"/>
                  </a:schemeClr>
                </a:solidFill>
              </a:rPr>
              <a:t>còn</a:t>
            </a:r>
            <a:r>
              <a:rPr lang="en-US" sz="2000" dirty="0">
                <a:solidFill>
                  <a:schemeClr val="bg1">
                    <a:lumMod val="10000"/>
                  </a:schemeClr>
                </a:solidFill>
              </a:rPr>
              <a:t> </a:t>
            </a:r>
            <a:r>
              <a:rPr lang="en-US" sz="2000" dirty="0" err="1">
                <a:solidFill>
                  <a:schemeClr val="bg1">
                    <a:lumMod val="10000"/>
                  </a:schemeClr>
                </a:solidFill>
              </a:rPr>
              <a:t>tỏ</a:t>
            </a:r>
            <a:r>
              <a:rPr lang="en-US" sz="2000" dirty="0">
                <a:solidFill>
                  <a:schemeClr val="bg1">
                    <a:lumMod val="10000"/>
                  </a:schemeClr>
                </a:solidFill>
              </a:rPr>
              <a:t> </a:t>
            </a:r>
            <a:r>
              <a:rPr lang="en-US" sz="2000" dirty="0" err="1">
                <a:solidFill>
                  <a:schemeClr val="bg1">
                    <a:lumMod val="10000"/>
                  </a:schemeClr>
                </a:solidFill>
              </a:rPr>
              <a:t>ra</a:t>
            </a:r>
            <a:r>
              <a:rPr lang="en-US" sz="2000" dirty="0">
                <a:solidFill>
                  <a:schemeClr val="bg1">
                    <a:lumMod val="10000"/>
                  </a:schemeClr>
                </a:solidFill>
              </a:rPr>
              <a:t> </a:t>
            </a:r>
            <a:r>
              <a:rPr lang="en-US" sz="2000" dirty="0" err="1">
                <a:solidFill>
                  <a:schemeClr val="bg1">
                    <a:lumMod val="10000"/>
                  </a:schemeClr>
                </a:solidFill>
              </a:rPr>
              <a:t>lúng</a:t>
            </a:r>
            <a:r>
              <a:rPr lang="en-US" sz="2000" dirty="0">
                <a:solidFill>
                  <a:schemeClr val="bg1">
                    <a:lumMod val="10000"/>
                  </a:schemeClr>
                </a:solidFill>
              </a:rPr>
              <a:t> </a:t>
            </a:r>
            <a:r>
              <a:rPr lang="en-US" sz="2000" dirty="0" err="1">
                <a:solidFill>
                  <a:schemeClr val="bg1">
                    <a:lumMod val="10000"/>
                  </a:schemeClr>
                </a:solidFill>
              </a:rPr>
              <a:t>túng</a:t>
            </a:r>
            <a:r>
              <a:rPr lang="en-US" sz="2000" dirty="0">
                <a:solidFill>
                  <a:schemeClr val="bg1">
                    <a:lumMod val="10000"/>
                  </a:schemeClr>
                </a:solidFill>
              </a:rPr>
              <a:t> </a:t>
            </a:r>
            <a:r>
              <a:rPr lang="en-US" sz="2000" dirty="0" err="1">
                <a:solidFill>
                  <a:schemeClr val="bg1">
                    <a:lumMod val="10000"/>
                  </a:schemeClr>
                </a:solidFill>
              </a:rPr>
              <a:t>trong</a:t>
            </a:r>
            <a:r>
              <a:rPr lang="en-US" sz="2000" dirty="0">
                <a:solidFill>
                  <a:schemeClr val="bg1">
                    <a:lumMod val="10000"/>
                  </a:schemeClr>
                </a:solidFill>
              </a:rPr>
              <a:t> </a:t>
            </a:r>
            <a:r>
              <a:rPr lang="en-US" sz="2000" dirty="0" err="1">
                <a:solidFill>
                  <a:schemeClr val="bg1">
                    <a:lumMod val="10000"/>
                  </a:schemeClr>
                </a:solidFill>
              </a:rPr>
              <a:t>một</a:t>
            </a:r>
            <a:r>
              <a:rPr lang="en-US" sz="2000" dirty="0">
                <a:solidFill>
                  <a:schemeClr val="bg1">
                    <a:lumMod val="10000"/>
                  </a:schemeClr>
                </a:solidFill>
              </a:rPr>
              <a:t> </a:t>
            </a:r>
            <a:r>
              <a:rPr lang="en-US" sz="2000" dirty="0" err="1">
                <a:solidFill>
                  <a:schemeClr val="bg1">
                    <a:lumMod val="10000"/>
                  </a:schemeClr>
                </a:solidFill>
              </a:rPr>
              <a:t>số</a:t>
            </a:r>
            <a:r>
              <a:rPr lang="en-US" sz="2000" dirty="0">
                <a:solidFill>
                  <a:schemeClr val="bg1">
                    <a:lumMod val="10000"/>
                  </a:schemeClr>
                </a:solidFill>
              </a:rPr>
              <a:t> </a:t>
            </a:r>
            <a:r>
              <a:rPr lang="en-US" sz="2000" dirty="0" err="1">
                <a:solidFill>
                  <a:schemeClr val="bg1">
                    <a:lumMod val="10000"/>
                  </a:schemeClr>
                </a:solidFill>
              </a:rPr>
              <a:t>tình</a:t>
            </a:r>
            <a:r>
              <a:rPr lang="en-US" sz="2000" dirty="0">
                <a:solidFill>
                  <a:schemeClr val="bg1">
                    <a:lumMod val="10000"/>
                  </a:schemeClr>
                </a:solidFill>
              </a:rPr>
              <a:t> </a:t>
            </a:r>
            <a:r>
              <a:rPr lang="en-US" sz="2000" dirty="0" err="1">
                <a:solidFill>
                  <a:schemeClr val="bg1">
                    <a:lumMod val="10000"/>
                  </a:schemeClr>
                </a:solidFill>
              </a:rPr>
              <a:t>huống</a:t>
            </a:r>
            <a:r>
              <a:rPr lang="en-US" sz="2000" dirty="0">
                <a:solidFill>
                  <a:schemeClr val="bg1">
                    <a:lumMod val="10000"/>
                  </a:schemeClr>
                </a:solidFill>
              </a:rPr>
              <a:t> </a:t>
            </a:r>
            <a:r>
              <a:rPr lang="en-US" sz="2000" dirty="0" err="1">
                <a:solidFill>
                  <a:schemeClr val="bg1">
                    <a:lumMod val="10000"/>
                  </a:schemeClr>
                </a:solidFill>
              </a:rPr>
              <a:t>sư</a:t>
            </a:r>
            <a:r>
              <a:rPr lang="en-US" sz="2000" dirty="0">
                <a:solidFill>
                  <a:schemeClr val="bg1">
                    <a:lumMod val="10000"/>
                  </a:schemeClr>
                </a:solidFill>
              </a:rPr>
              <a:t> </a:t>
            </a:r>
            <a:r>
              <a:rPr lang="en-US" sz="2000" dirty="0" err="1">
                <a:solidFill>
                  <a:schemeClr val="bg1">
                    <a:lumMod val="10000"/>
                  </a:schemeClr>
                </a:solidFill>
              </a:rPr>
              <a:t>phạm</a:t>
            </a:r>
            <a:r>
              <a:rPr lang="en-US" sz="2000" dirty="0">
                <a:solidFill>
                  <a:schemeClr val="bg1">
                    <a:lumMod val="10000"/>
                  </a:schemeClr>
                </a:solidFill>
              </a:rPr>
              <a:t>. </a:t>
            </a:r>
            <a:endParaRPr lang="en-US" sz="2000" dirty="0" smtClean="0">
              <a:solidFill>
                <a:schemeClr val="bg1">
                  <a:lumMod val="10000"/>
                </a:schemeClr>
              </a:solidFill>
            </a:endParaRPr>
          </a:p>
          <a:p>
            <a:pPr marL="0" indent="0" algn="just">
              <a:buNone/>
            </a:pPr>
            <a:endParaRPr lang="en-US" sz="2000" dirty="0" smtClean="0">
              <a:solidFill>
                <a:schemeClr val="bg1">
                  <a:lumMod val="10000"/>
                </a:schemeClr>
              </a:solidFill>
            </a:endParaRPr>
          </a:p>
          <a:p>
            <a:pPr marL="0" indent="0" algn="just">
              <a:buNone/>
            </a:pPr>
            <a:endParaRPr lang="en-US" sz="2000" dirty="0">
              <a:solidFill>
                <a:schemeClr val="bg1">
                  <a:lumMod val="10000"/>
                </a:schemeClr>
              </a:solidFill>
            </a:endParaRPr>
          </a:p>
          <a:p>
            <a:pPr algn="just">
              <a:buFont typeface="Wingdings" pitchFamily="2" charset="2"/>
              <a:buChar char="Ø"/>
            </a:pPr>
            <a:endParaRPr lang="en-US" sz="2000" dirty="0">
              <a:solidFill>
                <a:schemeClr val="bg1">
                  <a:lumMod val="10000"/>
                </a:schemeClr>
              </a:solidFill>
            </a:endParaRPr>
          </a:p>
        </p:txBody>
      </p:sp>
      <p:sp>
        <p:nvSpPr>
          <p:cNvPr id="70660" name="Rectangle 4"/>
          <p:cNvSpPr>
            <a:spLocks noGrp="1" noChangeArrowheads="1"/>
          </p:cNvSpPr>
          <p:nvPr>
            <p:ph type="title"/>
          </p:nvPr>
        </p:nvSpPr>
        <p:spPr/>
        <p:txBody>
          <a:bodyPr/>
          <a:lstStyle/>
          <a:p>
            <a:r>
              <a:rPr lang="en-US" dirty="0" smtClean="0"/>
              <a:t>MỞ ĐẦU</a:t>
            </a:r>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0658" name="Rectangle 2"/>
          <p:cNvSpPr>
            <a:spLocks noGrp="1" noChangeArrowheads="1"/>
          </p:cNvSpPr>
          <p:nvPr>
            <p:ph type="body" idx="1"/>
          </p:nvPr>
        </p:nvSpPr>
        <p:spPr bwMode="black">
          <a:xfrm>
            <a:off x="381000" y="1330124"/>
            <a:ext cx="8153400" cy="5146876"/>
          </a:xfrm>
          <a:noFill/>
          <a:ln/>
        </p:spPr>
        <p:txBody>
          <a:bodyPr/>
          <a:lstStyle/>
          <a:p>
            <a:pPr algn="just">
              <a:buFont typeface="Wingdings" pitchFamily="2" charset="2"/>
              <a:buChar char="Ø"/>
            </a:pPr>
            <a:r>
              <a:rPr lang="en-US" sz="2000" dirty="0" err="1" smtClean="0">
                <a:solidFill>
                  <a:schemeClr val="bg1">
                    <a:lumMod val="10000"/>
                  </a:schemeClr>
                </a:solidFill>
              </a:rPr>
              <a:t>Vai</a:t>
            </a:r>
            <a:r>
              <a:rPr lang="en-US" sz="2000" dirty="0" smtClean="0">
                <a:solidFill>
                  <a:schemeClr val="bg1">
                    <a:lumMod val="10000"/>
                  </a:schemeClr>
                </a:solidFill>
              </a:rPr>
              <a:t> </a:t>
            </a:r>
            <a:r>
              <a:rPr lang="en-US" sz="2000" dirty="0" err="1">
                <a:solidFill>
                  <a:schemeClr val="bg1">
                    <a:lumMod val="10000"/>
                  </a:schemeClr>
                </a:solidFill>
              </a:rPr>
              <a:t>trò</a:t>
            </a:r>
            <a:r>
              <a:rPr lang="en-US" sz="2000" dirty="0">
                <a:solidFill>
                  <a:schemeClr val="bg1">
                    <a:lumMod val="10000"/>
                  </a:schemeClr>
                </a:solidFill>
              </a:rPr>
              <a:t> </a:t>
            </a:r>
            <a:r>
              <a:rPr lang="en-US" sz="2000" dirty="0" err="1">
                <a:solidFill>
                  <a:schemeClr val="bg1">
                    <a:lumMod val="10000"/>
                  </a:schemeClr>
                </a:solidFill>
              </a:rPr>
              <a:t>của</a:t>
            </a:r>
            <a:r>
              <a:rPr lang="en-US" sz="2000" dirty="0">
                <a:solidFill>
                  <a:schemeClr val="bg1">
                    <a:lumMod val="10000"/>
                  </a:schemeClr>
                </a:solidFill>
              </a:rPr>
              <a:t> GVCN/CVHT:</a:t>
            </a:r>
          </a:p>
          <a:p>
            <a:pPr marL="682625" indent="-277813" algn="just">
              <a:buFont typeface="Wingdings" pitchFamily="2" charset="2"/>
              <a:buChar char="§"/>
              <a:tabLst>
                <a:tab pos="682625" algn="l"/>
              </a:tabLst>
            </a:pPr>
            <a:r>
              <a:rPr lang="en-US" sz="2000" dirty="0" err="1">
                <a:solidFill>
                  <a:schemeClr val="bg1">
                    <a:lumMod val="10000"/>
                  </a:schemeClr>
                </a:solidFill>
              </a:rPr>
              <a:t>Là</a:t>
            </a:r>
            <a:r>
              <a:rPr lang="en-US" sz="2000" dirty="0">
                <a:solidFill>
                  <a:schemeClr val="bg1">
                    <a:lumMod val="10000"/>
                  </a:schemeClr>
                </a:solidFill>
              </a:rPr>
              <a:t> </a:t>
            </a:r>
            <a:r>
              <a:rPr lang="en-US" sz="2000" dirty="0" err="1">
                <a:solidFill>
                  <a:schemeClr val="bg1">
                    <a:lumMod val="10000"/>
                  </a:schemeClr>
                </a:solidFill>
              </a:rPr>
              <a:t>cầu</a:t>
            </a:r>
            <a:r>
              <a:rPr lang="en-US" sz="2000" dirty="0">
                <a:solidFill>
                  <a:schemeClr val="bg1">
                    <a:lumMod val="10000"/>
                  </a:schemeClr>
                </a:solidFill>
              </a:rPr>
              <a:t> </a:t>
            </a:r>
            <a:r>
              <a:rPr lang="en-US" sz="2000" dirty="0" err="1">
                <a:solidFill>
                  <a:schemeClr val="bg1">
                    <a:lumMod val="10000"/>
                  </a:schemeClr>
                </a:solidFill>
              </a:rPr>
              <a:t>nối</a:t>
            </a:r>
            <a:r>
              <a:rPr lang="en-US" sz="2000" dirty="0">
                <a:solidFill>
                  <a:schemeClr val="bg1">
                    <a:lumMod val="10000"/>
                  </a:schemeClr>
                </a:solidFill>
              </a:rPr>
              <a:t> </a:t>
            </a:r>
            <a:r>
              <a:rPr lang="en-US" sz="2000" dirty="0" err="1">
                <a:solidFill>
                  <a:schemeClr val="bg1">
                    <a:lumMod val="10000"/>
                  </a:schemeClr>
                </a:solidFill>
              </a:rPr>
              <a:t>giữa</a:t>
            </a:r>
            <a:r>
              <a:rPr lang="en-US" sz="2000" dirty="0">
                <a:solidFill>
                  <a:schemeClr val="bg1">
                    <a:lumMod val="10000"/>
                  </a:schemeClr>
                </a:solidFill>
              </a:rPr>
              <a:t> </a:t>
            </a:r>
            <a:r>
              <a:rPr lang="en-US" sz="2000" dirty="0" err="1">
                <a:solidFill>
                  <a:schemeClr val="bg1">
                    <a:lumMod val="10000"/>
                  </a:schemeClr>
                </a:solidFill>
              </a:rPr>
              <a:t>nhà</a:t>
            </a:r>
            <a:r>
              <a:rPr lang="en-US" sz="2000" dirty="0">
                <a:solidFill>
                  <a:schemeClr val="bg1">
                    <a:lumMod val="10000"/>
                  </a:schemeClr>
                </a:solidFill>
              </a:rPr>
              <a:t> </a:t>
            </a:r>
            <a:r>
              <a:rPr lang="en-US" sz="2000" dirty="0" err="1">
                <a:solidFill>
                  <a:schemeClr val="bg1">
                    <a:lumMod val="10000"/>
                  </a:schemeClr>
                </a:solidFill>
              </a:rPr>
              <a:t>trường</a:t>
            </a:r>
            <a:r>
              <a:rPr lang="en-US" sz="2000" dirty="0">
                <a:solidFill>
                  <a:schemeClr val="bg1">
                    <a:lumMod val="10000"/>
                  </a:schemeClr>
                </a:solidFill>
              </a:rPr>
              <a:t>, </a:t>
            </a:r>
            <a:r>
              <a:rPr lang="en-US" sz="2000" dirty="0" err="1">
                <a:solidFill>
                  <a:schemeClr val="bg1">
                    <a:lumMod val="10000"/>
                  </a:schemeClr>
                </a:solidFill>
              </a:rPr>
              <a:t>gia</a:t>
            </a:r>
            <a:r>
              <a:rPr lang="en-US" sz="2000" dirty="0">
                <a:solidFill>
                  <a:schemeClr val="bg1">
                    <a:lumMod val="10000"/>
                  </a:schemeClr>
                </a:solidFill>
              </a:rPr>
              <a:t> </a:t>
            </a:r>
            <a:r>
              <a:rPr lang="en-US" sz="2000" dirty="0" err="1">
                <a:solidFill>
                  <a:schemeClr val="bg1">
                    <a:lumMod val="10000"/>
                  </a:schemeClr>
                </a:solidFill>
              </a:rPr>
              <a:t>đình</a:t>
            </a:r>
            <a:r>
              <a:rPr lang="en-US" sz="2000" dirty="0">
                <a:solidFill>
                  <a:schemeClr val="bg1">
                    <a:lumMod val="10000"/>
                  </a:schemeClr>
                </a:solidFill>
              </a:rPr>
              <a:t> </a:t>
            </a:r>
            <a:r>
              <a:rPr lang="en-US" sz="2000" dirty="0" err="1">
                <a:solidFill>
                  <a:schemeClr val="bg1">
                    <a:lumMod val="10000"/>
                  </a:schemeClr>
                </a:solidFill>
              </a:rPr>
              <a:t>và</a:t>
            </a:r>
            <a:r>
              <a:rPr lang="en-US" sz="2000" dirty="0">
                <a:solidFill>
                  <a:schemeClr val="bg1">
                    <a:lumMod val="10000"/>
                  </a:schemeClr>
                </a:solidFill>
              </a:rPr>
              <a:t> HSSV;</a:t>
            </a:r>
          </a:p>
          <a:p>
            <a:pPr marL="682625" indent="-277813" algn="just">
              <a:buFont typeface="Wingdings" pitchFamily="2" charset="2"/>
              <a:buChar char="§"/>
              <a:tabLst>
                <a:tab pos="682625" algn="l"/>
              </a:tabLst>
            </a:pPr>
            <a:r>
              <a:rPr lang="en-US" sz="2000" dirty="0" err="1">
                <a:solidFill>
                  <a:schemeClr val="bg1">
                    <a:lumMod val="10000"/>
                  </a:schemeClr>
                </a:solidFill>
              </a:rPr>
              <a:t>Tạo</a:t>
            </a:r>
            <a:r>
              <a:rPr lang="en-US" sz="2000" dirty="0">
                <a:solidFill>
                  <a:schemeClr val="bg1">
                    <a:lumMod val="10000"/>
                  </a:schemeClr>
                </a:solidFill>
              </a:rPr>
              <a:t> </a:t>
            </a:r>
            <a:r>
              <a:rPr lang="en-US" sz="2000" dirty="0" err="1">
                <a:solidFill>
                  <a:schemeClr val="bg1">
                    <a:lumMod val="10000"/>
                  </a:schemeClr>
                </a:solidFill>
              </a:rPr>
              <a:t>mối</a:t>
            </a:r>
            <a:r>
              <a:rPr lang="en-US" sz="2000" dirty="0">
                <a:solidFill>
                  <a:schemeClr val="bg1">
                    <a:lumMod val="10000"/>
                  </a:schemeClr>
                </a:solidFill>
              </a:rPr>
              <a:t> </a:t>
            </a:r>
            <a:r>
              <a:rPr lang="en-US" sz="2000" dirty="0" err="1">
                <a:solidFill>
                  <a:schemeClr val="bg1">
                    <a:lumMod val="10000"/>
                  </a:schemeClr>
                </a:solidFill>
              </a:rPr>
              <a:t>quan</a:t>
            </a:r>
            <a:r>
              <a:rPr lang="en-US" sz="2000" dirty="0">
                <a:solidFill>
                  <a:schemeClr val="bg1">
                    <a:lumMod val="10000"/>
                  </a:schemeClr>
                </a:solidFill>
              </a:rPr>
              <a:t> </a:t>
            </a:r>
            <a:r>
              <a:rPr lang="en-US" sz="2000" dirty="0" err="1">
                <a:solidFill>
                  <a:schemeClr val="bg1">
                    <a:lumMod val="10000"/>
                  </a:schemeClr>
                </a:solidFill>
              </a:rPr>
              <a:t>hệ</a:t>
            </a:r>
            <a:r>
              <a:rPr lang="en-US" sz="2000" dirty="0">
                <a:solidFill>
                  <a:schemeClr val="bg1">
                    <a:lumMod val="10000"/>
                  </a:schemeClr>
                </a:solidFill>
              </a:rPr>
              <a:t> </a:t>
            </a:r>
            <a:r>
              <a:rPr lang="en-US" sz="2000" dirty="0" err="1">
                <a:solidFill>
                  <a:schemeClr val="bg1">
                    <a:lumMod val="10000"/>
                  </a:schemeClr>
                </a:solidFill>
              </a:rPr>
              <a:t>chặt</a:t>
            </a:r>
            <a:r>
              <a:rPr lang="en-US" sz="2000" dirty="0">
                <a:solidFill>
                  <a:schemeClr val="bg1">
                    <a:lumMod val="10000"/>
                  </a:schemeClr>
                </a:solidFill>
              </a:rPr>
              <a:t> </a:t>
            </a:r>
            <a:r>
              <a:rPr lang="en-US" sz="2000" dirty="0" err="1">
                <a:solidFill>
                  <a:schemeClr val="bg1">
                    <a:lumMod val="10000"/>
                  </a:schemeClr>
                </a:solidFill>
              </a:rPr>
              <a:t>chẽ</a:t>
            </a:r>
            <a:r>
              <a:rPr lang="en-US" sz="2000" dirty="0">
                <a:solidFill>
                  <a:schemeClr val="bg1">
                    <a:lumMod val="10000"/>
                  </a:schemeClr>
                </a:solidFill>
              </a:rPr>
              <a:t>, </a:t>
            </a:r>
            <a:r>
              <a:rPr lang="en-US" sz="2000" dirty="0" err="1">
                <a:solidFill>
                  <a:schemeClr val="bg1">
                    <a:lumMod val="10000"/>
                  </a:schemeClr>
                </a:solidFill>
              </a:rPr>
              <a:t>tích</a:t>
            </a:r>
            <a:r>
              <a:rPr lang="en-US" sz="2000" dirty="0">
                <a:solidFill>
                  <a:schemeClr val="bg1">
                    <a:lumMod val="10000"/>
                  </a:schemeClr>
                </a:solidFill>
              </a:rPr>
              <a:t> </a:t>
            </a:r>
            <a:r>
              <a:rPr lang="en-US" sz="2000" dirty="0" err="1">
                <a:solidFill>
                  <a:schemeClr val="bg1">
                    <a:lumMod val="10000"/>
                  </a:schemeClr>
                </a:solidFill>
              </a:rPr>
              <a:t>cực</a:t>
            </a:r>
            <a:r>
              <a:rPr lang="en-US" sz="2000" dirty="0">
                <a:solidFill>
                  <a:schemeClr val="bg1">
                    <a:lumMod val="10000"/>
                  </a:schemeClr>
                </a:solidFill>
              </a:rPr>
              <a:t> </a:t>
            </a:r>
            <a:r>
              <a:rPr lang="en-US" sz="2000" dirty="0" err="1">
                <a:solidFill>
                  <a:schemeClr val="bg1">
                    <a:lumMod val="10000"/>
                  </a:schemeClr>
                </a:solidFill>
              </a:rPr>
              <a:t>giữa</a:t>
            </a:r>
            <a:r>
              <a:rPr lang="en-US" sz="2000" dirty="0">
                <a:solidFill>
                  <a:schemeClr val="bg1">
                    <a:lumMod val="10000"/>
                  </a:schemeClr>
                </a:solidFill>
              </a:rPr>
              <a:t> GVCN/CVHT </a:t>
            </a:r>
            <a:r>
              <a:rPr lang="en-US" sz="2000" dirty="0" err="1">
                <a:solidFill>
                  <a:schemeClr val="bg1">
                    <a:lumMod val="10000"/>
                  </a:schemeClr>
                </a:solidFill>
              </a:rPr>
              <a:t>với</a:t>
            </a:r>
            <a:r>
              <a:rPr lang="en-US" sz="2000" dirty="0">
                <a:solidFill>
                  <a:schemeClr val="bg1">
                    <a:lumMod val="10000"/>
                  </a:schemeClr>
                </a:solidFill>
              </a:rPr>
              <a:t> </a:t>
            </a:r>
            <a:r>
              <a:rPr lang="en-US" sz="2000" dirty="0" err="1">
                <a:solidFill>
                  <a:schemeClr val="bg1">
                    <a:lumMod val="10000"/>
                  </a:schemeClr>
                </a:solidFill>
              </a:rPr>
              <a:t>các</a:t>
            </a:r>
            <a:r>
              <a:rPr lang="en-US" sz="2000" dirty="0">
                <a:solidFill>
                  <a:schemeClr val="bg1">
                    <a:lumMod val="10000"/>
                  </a:schemeClr>
                </a:solidFill>
              </a:rPr>
              <a:t> GVBM, </a:t>
            </a:r>
            <a:r>
              <a:rPr lang="en-US" sz="2000" dirty="0" err="1">
                <a:solidFill>
                  <a:schemeClr val="bg1">
                    <a:lumMod val="10000"/>
                  </a:schemeClr>
                </a:solidFill>
              </a:rPr>
              <a:t>khoa</a:t>
            </a:r>
            <a:r>
              <a:rPr lang="en-US" sz="2000" dirty="0">
                <a:solidFill>
                  <a:schemeClr val="bg1">
                    <a:lumMod val="10000"/>
                  </a:schemeClr>
                </a:solidFill>
              </a:rPr>
              <a:t>, </a:t>
            </a:r>
            <a:r>
              <a:rPr lang="en-US" sz="2000" dirty="0" err="1">
                <a:solidFill>
                  <a:schemeClr val="bg1">
                    <a:lumMod val="10000"/>
                  </a:schemeClr>
                </a:solidFill>
              </a:rPr>
              <a:t>đoàn</a:t>
            </a:r>
            <a:r>
              <a:rPr lang="en-US" sz="2000" dirty="0">
                <a:solidFill>
                  <a:schemeClr val="bg1">
                    <a:lumMod val="10000"/>
                  </a:schemeClr>
                </a:solidFill>
              </a:rPr>
              <a:t> </a:t>
            </a:r>
            <a:r>
              <a:rPr lang="en-US" sz="2000" dirty="0" err="1">
                <a:solidFill>
                  <a:schemeClr val="bg1">
                    <a:lumMod val="10000"/>
                  </a:schemeClr>
                </a:solidFill>
              </a:rPr>
              <a:t>thể</a:t>
            </a:r>
            <a:r>
              <a:rPr lang="en-US" sz="2000" dirty="0">
                <a:solidFill>
                  <a:schemeClr val="bg1">
                    <a:lumMod val="10000"/>
                  </a:schemeClr>
                </a:solidFill>
              </a:rPr>
              <a:t>, </a:t>
            </a:r>
            <a:r>
              <a:rPr lang="en-US" sz="2000" dirty="0" err="1">
                <a:solidFill>
                  <a:schemeClr val="bg1">
                    <a:lumMod val="10000"/>
                  </a:schemeClr>
                </a:solidFill>
              </a:rPr>
              <a:t>các</a:t>
            </a:r>
            <a:r>
              <a:rPr lang="en-US" sz="2000" dirty="0">
                <a:solidFill>
                  <a:schemeClr val="bg1">
                    <a:lumMod val="10000"/>
                  </a:schemeClr>
                </a:solidFill>
              </a:rPr>
              <a:t> </a:t>
            </a:r>
            <a:r>
              <a:rPr lang="en-US" sz="2000" dirty="0" err="1">
                <a:solidFill>
                  <a:schemeClr val="bg1">
                    <a:lumMod val="10000"/>
                  </a:schemeClr>
                </a:solidFill>
              </a:rPr>
              <a:t>phòng</a:t>
            </a:r>
            <a:r>
              <a:rPr lang="en-US" sz="2000" dirty="0">
                <a:solidFill>
                  <a:schemeClr val="bg1">
                    <a:lumMod val="10000"/>
                  </a:schemeClr>
                </a:solidFill>
              </a:rPr>
              <a:t> </a:t>
            </a:r>
            <a:r>
              <a:rPr lang="en-US" sz="2000" dirty="0" err="1">
                <a:solidFill>
                  <a:schemeClr val="bg1">
                    <a:lumMod val="10000"/>
                  </a:schemeClr>
                </a:solidFill>
              </a:rPr>
              <a:t>chức</a:t>
            </a:r>
            <a:r>
              <a:rPr lang="en-US" sz="2000" dirty="0">
                <a:solidFill>
                  <a:schemeClr val="bg1">
                    <a:lumMod val="10000"/>
                  </a:schemeClr>
                </a:solidFill>
              </a:rPr>
              <a:t> </a:t>
            </a:r>
            <a:r>
              <a:rPr lang="en-US" sz="2000" dirty="0" err="1">
                <a:solidFill>
                  <a:schemeClr val="bg1">
                    <a:lumMod val="10000"/>
                  </a:schemeClr>
                </a:solidFill>
              </a:rPr>
              <a:t>năng</a:t>
            </a:r>
            <a:r>
              <a:rPr lang="en-US" sz="2000" dirty="0">
                <a:solidFill>
                  <a:schemeClr val="bg1">
                    <a:lumMod val="10000"/>
                  </a:schemeClr>
                </a:solidFill>
              </a:rPr>
              <a:t>;</a:t>
            </a:r>
          </a:p>
          <a:p>
            <a:pPr marL="682625" indent="-277813" algn="just">
              <a:buFont typeface="Wingdings" pitchFamily="2" charset="2"/>
              <a:buChar char="§"/>
              <a:tabLst>
                <a:tab pos="682625" algn="l"/>
              </a:tabLst>
            </a:pPr>
            <a:r>
              <a:rPr lang="en-US" sz="2000" dirty="0" err="1">
                <a:solidFill>
                  <a:schemeClr val="bg1">
                    <a:lumMod val="10000"/>
                  </a:schemeClr>
                </a:solidFill>
              </a:rPr>
              <a:t>Tư</a:t>
            </a:r>
            <a:r>
              <a:rPr lang="en-US" sz="2000" dirty="0">
                <a:solidFill>
                  <a:schemeClr val="bg1">
                    <a:lumMod val="10000"/>
                  </a:schemeClr>
                </a:solidFill>
              </a:rPr>
              <a:t> </a:t>
            </a:r>
            <a:r>
              <a:rPr lang="en-US" sz="2000" dirty="0" err="1">
                <a:solidFill>
                  <a:schemeClr val="bg1">
                    <a:lumMod val="10000"/>
                  </a:schemeClr>
                </a:solidFill>
              </a:rPr>
              <a:t>vấn</a:t>
            </a:r>
            <a:r>
              <a:rPr lang="en-US" sz="2000" dirty="0">
                <a:solidFill>
                  <a:schemeClr val="bg1">
                    <a:lumMod val="10000"/>
                  </a:schemeClr>
                </a:solidFill>
              </a:rPr>
              <a:t> </a:t>
            </a:r>
            <a:r>
              <a:rPr lang="en-US" sz="2000" dirty="0" err="1">
                <a:solidFill>
                  <a:schemeClr val="bg1">
                    <a:lumMod val="10000"/>
                  </a:schemeClr>
                </a:solidFill>
              </a:rPr>
              <a:t>cho</a:t>
            </a:r>
            <a:r>
              <a:rPr lang="en-US" sz="2000" dirty="0">
                <a:solidFill>
                  <a:schemeClr val="bg1">
                    <a:lumMod val="10000"/>
                  </a:schemeClr>
                </a:solidFill>
              </a:rPr>
              <a:t> HSSV </a:t>
            </a:r>
            <a:r>
              <a:rPr lang="en-US" sz="2000" dirty="0" err="1">
                <a:solidFill>
                  <a:schemeClr val="bg1">
                    <a:lumMod val="10000"/>
                  </a:schemeClr>
                </a:solidFill>
              </a:rPr>
              <a:t>điều</a:t>
            </a:r>
            <a:r>
              <a:rPr lang="en-US" sz="2000" dirty="0">
                <a:solidFill>
                  <a:schemeClr val="bg1">
                    <a:lumMod val="10000"/>
                  </a:schemeClr>
                </a:solidFill>
              </a:rPr>
              <a:t> </a:t>
            </a:r>
            <a:r>
              <a:rPr lang="en-US" sz="2000" dirty="0" err="1">
                <a:solidFill>
                  <a:schemeClr val="bg1">
                    <a:lumMod val="10000"/>
                  </a:schemeClr>
                </a:solidFill>
              </a:rPr>
              <a:t>chỉnh</a:t>
            </a:r>
            <a:r>
              <a:rPr lang="en-US" sz="2000" dirty="0">
                <a:solidFill>
                  <a:schemeClr val="bg1">
                    <a:lumMod val="10000"/>
                  </a:schemeClr>
                </a:solidFill>
              </a:rPr>
              <a:t> </a:t>
            </a:r>
            <a:r>
              <a:rPr lang="en-US" sz="2000" dirty="0" err="1">
                <a:solidFill>
                  <a:schemeClr val="bg1">
                    <a:lumMod val="10000"/>
                  </a:schemeClr>
                </a:solidFill>
              </a:rPr>
              <a:t>kế</a:t>
            </a:r>
            <a:r>
              <a:rPr lang="en-US" sz="2000" dirty="0">
                <a:solidFill>
                  <a:schemeClr val="bg1">
                    <a:lumMod val="10000"/>
                  </a:schemeClr>
                </a:solidFill>
              </a:rPr>
              <a:t> </a:t>
            </a:r>
            <a:r>
              <a:rPr lang="en-US" sz="2000" dirty="0" err="1">
                <a:solidFill>
                  <a:schemeClr val="bg1">
                    <a:lumMod val="10000"/>
                  </a:schemeClr>
                </a:solidFill>
              </a:rPr>
              <a:t>hoạch</a:t>
            </a:r>
            <a:r>
              <a:rPr lang="en-US" sz="2000" dirty="0">
                <a:solidFill>
                  <a:schemeClr val="bg1">
                    <a:lumMod val="10000"/>
                  </a:schemeClr>
                </a:solidFill>
              </a:rPr>
              <a:t> </a:t>
            </a:r>
            <a:r>
              <a:rPr lang="en-US" sz="2000" dirty="0" err="1">
                <a:solidFill>
                  <a:schemeClr val="bg1">
                    <a:lumMod val="10000"/>
                  </a:schemeClr>
                </a:solidFill>
              </a:rPr>
              <a:t>học</a:t>
            </a:r>
            <a:r>
              <a:rPr lang="en-US" sz="2000" dirty="0">
                <a:solidFill>
                  <a:schemeClr val="bg1">
                    <a:lumMod val="10000"/>
                  </a:schemeClr>
                </a:solidFill>
              </a:rPr>
              <a:t> </a:t>
            </a:r>
            <a:r>
              <a:rPr lang="en-US" sz="2000" dirty="0" err="1">
                <a:solidFill>
                  <a:schemeClr val="bg1">
                    <a:lumMod val="10000"/>
                  </a:schemeClr>
                </a:solidFill>
              </a:rPr>
              <a:t>tập</a:t>
            </a:r>
            <a:r>
              <a:rPr lang="en-US" sz="2000" dirty="0">
                <a:solidFill>
                  <a:schemeClr val="bg1">
                    <a:lumMod val="10000"/>
                  </a:schemeClr>
                </a:solidFill>
              </a:rPr>
              <a:t> </a:t>
            </a:r>
            <a:r>
              <a:rPr lang="en-US" sz="2000" dirty="0" err="1">
                <a:solidFill>
                  <a:schemeClr val="bg1">
                    <a:lumMod val="10000"/>
                  </a:schemeClr>
                </a:solidFill>
              </a:rPr>
              <a:t>phù</a:t>
            </a:r>
            <a:r>
              <a:rPr lang="en-US" sz="2000" dirty="0">
                <a:solidFill>
                  <a:schemeClr val="bg1">
                    <a:lumMod val="10000"/>
                  </a:schemeClr>
                </a:solidFill>
              </a:rPr>
              <a:t> </a:t>
            </a:r>
            <a:r>
              <a:rPr lang="en-US" sz="2000" dirty="0" err="1">
                <a:solidFill>
                  <a:schemeClr val="bg1">
                    <a:lumMod val="10000"/>
                  </a:schemeClr>
                </a:solidFill>
              </a:rPr>
              <a:t>hợp</a:t>
            </a:r>
            <a:r>
              <a:rPr lang="en-US" sz="2000" dirty="0">
                <a:solidFill>
                  <a:schemeClr val="bg1">
                    <a:lumMod val="10000"/>
                  </a:schemeClr>
                </a:solidFill>
              </a:rPr>
              <a:t> </a:t>
            </a:r>
            <a:r>
              <a:rPr lang="en-US" sz="2000" dirty="0" err="1">
                <a:solidFill>
                  <a:schemeClr val="bg1">
                    <a:lumMod val="10000"/>
                  </a:schemeClr>
                </a:solidFill>
              </a:rPr>
              <a:t>với</a:t>
            </a:r>
            <a:r>
              <a:rPr lang="en-US" sz="2000" dirty="0">
                <a:solidFill>
                  <a:schemeClr val="bg1">
                    <a:lumMod val="10000"/>
                  </a:schemeClr>
                </a:solidFill>
              </a:rPr>
              <a:t> </a:t>
            </a:r>
            <a:r>
              <a:rPr lang="en-US" sz="2000" dirty="0" err="1">
                <a:solidFill>
                  <a:schemeClr val="bg1">
                    <a:lumMod val="10000"/>
                  </a:schemeClr>
                </a:solidFill>
              </a:rPr>
              <a:t>chuyên</a:t>
            </a:r>
            <a:r>
              <a:rPr lang="en-US" sz="2000" dirty="0">
                <a:solidFill>
                  <a:schemeClr val="bg1">
                    <a:lumMod val="10000"/>
                  </a:schemeClr>
                </a:solidFill>
              </a:rPr>
              <a:t> </a:t>
            </a:r>
            <a:r>
              <a:rPr lang="en-US" sz="2000" dirty="0" err="1">
                <a:solidFill>
                  <a:schemeClr val="bg1">
                    <a:lumMod val="10000"/>
                  </a:schemeClr>
                </a:solidFill>
              </a:rPr>
              <a:t>ngành</a:t>
            </a:r>
            <a:r>
              <a:rPr lang="en-US" sz="2000" dirty="0">
                <a:solidFill>
                  <a:schemeClr val="bg1">
                    <a:lumMod val="10000"/>
                  </a:schemeClr>
                </a:solidFill>
              </a:rPr>
              <a:t>, </a:t>
            </a:r>
            <a:r>
              <a:rPr lang="en-US" sz="2000" dirty="0" err="1">
                <a:solidFill>
                  <a:schemeClr val="bg1">
                    <a:lumMod val="10000"/>
                  </a:schemeClr>
                </a:solidFill>
              </a:rPr>
              <a:t>với</a:t>
            </a:r>
            <a:r>
              <a:rPr lang="en-US" sz="2000" dirty="0">
                <a:solidFill>
                  <a:schemeClr val="bg1">
                    <a:lumMod val="10000"/>
                  </a:schemeClr>
                </a:solidFill>
              </a:rPr>
              <a:t> </a:t>
            </a:r>
            <a:r>
              <a:rPr lang="en-US" sz="2000" dirty="0" err="1">
                <a:solidFill>
                  <a:schemeClr val="bg1">
                    <a:lumMod val="10000"/>
                  </a:schemeClr>
                </a:solidFill>
              </a:rPr>
              <a:t>năng</a:t>
            </a:r>
            <a:r>
              <a:rPr lang="en-US" sz="2000" dirty="0">
                <a:solidFill>
                  <a:schemeClr val="bg1">
                    <a:lumMod val="10000"/>
                  </a:schemeClr>
                </a:solidFill>
              </a:rPr>
              <a:t> </a:t>
            </a:r>
            <a:r>
              <a:rPr lang="en-US" sz="2000" dirty="0" err="1">
                <a:solidFill>
                  <a:schemeClr val="bg1">
                    <a:lumMod val="10000"/>
                  </a:schemeClr>
                </a:solidFill>
              </a:rPr>
              <a:t>lực</a:t>
            </a:r>
            <a:r>
              <a:rPr lang="en-US" sz="2000" dirty="0">
                <a:solidFill>
                  <a:schemeClr val="bg1">
                    <a:lumMod val="10000"/>
                  </a:schemeClr>
                </a:solidFill>
              </a:rPr>
              <a:t> </a:t>
            </a:r>
            <a:r>
              <a:rPr lang="en-US" sz="2000" dirty="0" err="1">
                <a:solidFill>
                  <a:schemeClr val="bg1">
                    <a:lumMod val="10000"/>
                  </a:schemeClr>
                </a:solidFill>
              </a:rPr>
              <a:t>và</a:t>
            </a:r>
            <a:r>
              <a:rPr lang="en-US" sz="2000" dirty="0">
                <a:solidFill>
                  <a:schemeClr val="bg1">
                    <a:lumMod val="10000"/>
                  </a:schemeClr>
                </a:solidFill>
              </a:rPr>
              <a:t> </a:t>
            </a:r>
            <a:r>
              <a:rPr lang="en-US" sz="2000" dirty="0" err="1">
                <a:solidFill>
                  <a:schemeClr val="bg1">
                    <a:lumMod val="10000"/>
                  </a:schemeClr>
                </a:solidFill>
              </a:rPr>
              <a:t>điều</a:t>
            </a:r>
            <a:r>
              <a:rPr lang="en-US" sz="2000" dirty="0">
                <a:solidFill>
                  <a:schemeClr val="bg1">
                    <a:lumMod val="10000"/>
                  </a:schemeClr>
                </a:solidFill>
              </a:rPr>
              <a:t> </a:t>
            </a:r>
            <a:r>
              <a:rPr lang="en-US" sz="2000" dirty="0" err="1">
                <a:solidFill>
                  <a:schemeClr val="bg1">
                    <a:lumMod val="10000"/>
                  </a:schemeClr>
                </a:solidFill>
              </a:rPr>
              <a:t>kiện</a:t>
            </a:r>
            <a:r>
              <a:rPr lang="en-US" sz="2000" dirty="0">
                <a:solidFill>
                  <a:schemeClr val="bg1">
                    <a:lumMod val="10000"/>
                  </a:schemeClr>
                </a:solidFill>
              </a:rPr>
              <a:t> </a:t>
            </a:r>
            <a:r>
              <a:rPr lang="en-US" sz="2000" dirty="0" err="1">
                <a:solidFill>
                  <a:schemeClr val="bg1">
                    <a:lumMod val="10000"/>
                  </a:schemeClr>
                </a:solidFill>
              </a:rPr>
              <a:t>kinh</a:t>
            </a:r>
            <a:r>
              <a:rPr lang="en-US" sz="2000" dirty="0">
                <a:solidFill>
                  <a:schemeClr val="bg1">
                    <a:lumMod val="10000"/>
                  </a:schemeClr>
                </a:solidFill>
              </a:rPr>
              <a:t> </a:t>
            </a:r>
            <a:r>
              <a:rPr lang="en-US" sz="2000" dirty="0" err="1">
                <a:solidFill>
                  <a:schemeClr val="bg1">
                    <a:lumMod val="10000"/>
                  </a:schemeClr>
                </a:solidFill>
              </a:rPr>
              <a:t>tế</a:t>
            </a:r>
            <a:r>
              <a:rPr lang="en-US" sz="2000" dirty="0">
                <a:solidFill>
                  <a:schemeClr val="bg1">
                    <a:lumMod val="10000"/>
                  </a:schemeClr>
                </a:solidFill>
              </a:rPr>
              <a:t> </a:t>
            </a:r>
            <a:r>
              <a:rPr lang="en-US" sz="2000" dirty="0" err="1">
                <a:solidFill>
                  <a:schemeClr val="bg1">
                    <a:lumMod val="10000"/>
                  </a:schemeClr>
                </a:solidFill>
              </a:rPr>
              <a:t>của</a:t>
            </a:r>
            <a:r>
              <a:rPr lang="en-US" sz="2000" dirty="0">
                <a:solidFill>
                  <a:schemeClr val="bg1">
                    <a:lumMod val="10000"/>
                  </a:schemeClr>
                </a:solidFill>
              </a:rPr>
              <a:t> HSSV</a:t>
            </a:r>
            <a:r>
              <a:rPr lang="en-US" sz="2000" dirty="0" smtClean="0">
                <a:solidFill>
                  <a:schemeClr val="bg1">
                    <a:lumMod val="10000"/>
                  </a:schemeClr>
                </a:solidFill>
              </a:rPr>
              <a:t>;</a:t>
            </a:r>
          </a:p>
          <a:p>
            <a:pPr marL="682625" indent="-277813" algn="just">
              <a:buFont typeface="Wingdings" pitchFamily="2" charset="2"/>
              <a:buChar char="§"/>
              <a:tabLst>
                <a:tab pos="682625" algn="l"/>
              </a:tabLst>
            </a:pPr>
            <a:r>
              <a:rPr lang="en-US" sz="2000" dirty="0" err="1" smtClean="0">
                <a:solidFill>
                  <a:schemeClr val="bg1">
                    <a:lumMod val="10000"/>
                  </a:schemeClr>
                </a:solidFill>
              </a:rPr>
              <a:t>Giúp</a:t>
            </a:r>
            <a:r>
              <a:rPr lang="en-US" sz="2000" dirty="0" smtClean="0">
                <a:solidFill>
                  <a:schemeClr val="bg1">
                    <a:lumMod val="10000"/>
                  </a:schemeClr>
                </a:solidFill>
              </a:rPr>
              <a:t> HSSV </a:t>
            </a:r>
            <a:r>
              <a:rPr lang="en-US" sz="2000" dirty="0" err="1" smtClean="0">
                <a:solidFill>
                  <a:schemeClr val="bg1">
                    <a:lumMod val="10000"/>
                  </a:schemeClr>
                </a:solidFill>
              </a:rPr>
              <a:t>hiểu</a:t>
            </a:r>
            <a:r>
              <a:rPr lang="en-US" sz="2000" dirty="0" smtClean="0">
                <a:solidFill>
                  <a:schemeClr val="bg1">
                    <a:lumMod val="10000"/>
                  </a:schemeClr>
                </a:solidFill>
              </a:rPr>
              <a:t>, </a:t>
            </a:r>
            <a:r>
              <a:rPr lang="en-US" sz="2000" dirty="0" err="1" smtClean="0">
                <a:solidFill>
                  <a:schemeClr val="bg1">
                    <a:lumMod val="10000"/>
                  </a:schemeClr>
                </a:solidFill>
              </a:rPr>
              <a:t>nắm</a:t>
            </a:r>
            <a:r>
              <a:rPr lang="en-US" sz="2000" dirty="0" smtClean="0">
                <a:solidFill>
                  <a:schemeClr val="bg1">
                    <a:lumMod val="10000"/>
                  </a:schemeClr>
                </a:solidFill>
              </a:rPr>
              <a:t> </a:t>
            </a:r>
            <a:r>
              <a:rPr lang="en-US" sz="2000" dirty="0" err="1" smtClean="0">
                <a:solidFill>
                  <a:schemeClr val="bg1">
                    <a:lumMod val="10000"/>
                  </a:schemeClr>
                </a:solidFill>
              </a:rPr>
              <a:t>rõ</a:t>
            </a:r>
            <a:r>
              <a:rPr lang="en-US" sz="2000" dirty="0" smtClean="0">
                <a:solidFill>
                  <a:schemeClr val="bg1">
                    <a:lumMod val="10000"/>
                  </a:schemeClr>
                </a:solidFill>
              </a:rPr>
              <a:t>, </a:t>
            </a:r>
            <a:r>
              <a:rPr lang="en-US" sz="2000" dirty="0" err="1" smtClean="0">
                <a:solidFill>
                  <a:schemeClr val="bg1">
                    <a:lumMod val="10000"/>
                  </a:schemeClr>
                </a:solidFill>
              </a:rPr>
              <a:t>thực</a:t>
            </a:r>
            <a:r>
              <a:rPr lang="en-US" sz="2000" dirty="0" smtClean="0">
                <a:solidFill>
                  <a:schemeClr val="bg1">
                    <a:lumMod val="10000"/>
                  </a:schemeClr>
                </a:solidFill>
              </a:rPr>
              <a:t> </a:t>
            </a:r>
            <a:r>
              <a:rPr lang="en-US" sz="2000" dirty="0" err="1" smtClean="0">
                <a:solidFill>
                  <a:schemeClr val="bg1">
                    <a:lumMod val="10000"/>
                  </a:schemeClr>
                </a:solidFill>
              </a:rPr>
              <a:t>hiện</a:t>
            </a:r>
            <a:r>
              <a:rPr lang="en-US" sz="2000" dirty="0" smtClean="0">
                <a:solidFill>
                  <a:schemeClr val="bg1">
                    <a:lumMod val="10000"/>
                  </a:schemeClr>
                </a:solidFill>
              </a:rPr>
              <a:t> </a:t>
            </a:r>
            <a:r>
              <a:rPr lang="en-US" sz="2000" dirty="0" err="1" smtClean="0">
                <a:solidFill>
                  <a:schemeClr val="bg1">
                    <a:lumMod val="10000"/>
                  </a:schemeClr>
                </a:solidFill>
              </a:rPr>
              <a:t>tốt</a:t>
            </a:r>
            <a:r>
              <a:rPr lang="en-US" sz="2000" dirty="0" smtClean="0">
                <a:solidFill>
                  <a:schemeClr val="bg1">
                    <a:lumMod val="10000"/>
                  </a:schemeClr>
                </a:solidFill>
              </a:rPr>
              <a:t> </a:t>
            </a:r>
            <a:r>
              <a:rPr lang="en-US" sz="2000" dirty="0" err="1" smtClean="0">
                <a:solidFill>
                  <a:schemeClr val="bg1">
                    <a:lumMod val="10000"/>
                  </a:schemeClr>
                </a:solidFill>
              </a:rPr>
              <a:t>các</a:t>
            </a:r>
            <a:r>
              <a:rPr lang="en-US" sz="2000" dirty="0" smtClean="0">
                <a:solidFill>
                  <a:schemeClr val="bg1">
                    <a:lumMod val="10000"/>
                  </a:schemeClr>
                </a:solidFill>
              </a:rPr>
              <a:t> </a:t>
            </a:r>
            <a:r>
              <a:rPr lang="en-US" sz="2000" dirty="0" err="1" smtClean="0">
                <a:solidFill>
                  <a:schemeClr val="bg1">
                    <a:lumMod val="10000"/>
                  </a:schemeClr>
                </a:solidFill>
              </a:rPr>
              <a:t>nội</a:t>
            </a:r>
            <a:r>
              <a:rPr lang="en-US" sz="2000" dirty="0" smtClean="0">
                <a:solidFill>
                  <a:schemeClr val="bg1">
                    <a:lumMod val="10000"/>
                  </a:schemeClr>
                </a:solidFill>
              </a:rPr>
              <a:t> </a:t>
            </a:r>
            <a:r>
              <a:rPr lang="en-US" sz="2000" dirty="0" err="1" smtClean="0">
                <a:solidFill>
                  <a:schemeClr val="bg1">
                    <a:lumMod val="10000"/>
                  </a:schemeClr>
                </a:solidFill>
              </a:rPr>
              <a:t>quy</a:t>
            </a:r>
            <a:r>
              <a:rPr lang="en-US" sz="2000" dirty="0" smtClean="0">
                <a:solidFill>
                  <a:schemeClr val="bg1">
                    <a:lumMod val="10000"/>
                  </a:schemeClr>
                </a:solidFill>
              </a:rPr>
              <a:t>, </a:t>
            </a:r>
            <a:r>
              <a:rPr lang="en-US" sz="2000" dirty="0" err="1" smtClean="0">
                <a:solidFill>
                  <a:schemeClr val="bg1">
                    <a:lumMod val="10000"/>
                  </a:schemeClr>
                </a:solidFill>
              </a:rPr>
              <a:t>quy</a:t>
            </a:r>
            <a:r>
              <a:rPr lang="en-US" sz="2000" dirty="0" smtClean="0">
                <a:solidFill>
                  <a:schemeClr val="bg1">
                    <a:lumMod val="10000"/>
                  </a:schemeClr>
                </a:solidFill>
              </a:rPr>
              <a:t> </a:t>
            </a:r>
            <a:r>
              <a:rPr lang="en-US" sz="2000" dirty="0" err="1" smtClean="0">
                <a:solidFill>
                  <a:schemeClr val="bg1">
                    <a:lumMod val="10000"/>
                  </a:schemeClr>
                </a:solidFill>
              </a:rPr>
              <a:t>định</a:t>
            </a:r>
            <a:r>
              <a:rPr lang="en-US" sz="2000" dirty="0" smtClean="0">
                <a:solidFill>
                  <a:schemeClr val="bg1">
                    <a:lumMod val="10000"/>
                  </a:schemeClr>
                </a:solidFill>
              </a:rPr>
              <a:t> </a:t>
            </a:r>
            <a:r>
              <a:rPr lang="en-US" sz="2000" dirty="0" err="1" smtClean="0">
                <a:solidFill>
                  <a:schemeClr val="bg1">
                    <a:lumMod val="10000"/>
                  </a:schemeClr>
                </a:solidFill>
              </a:rPr>
              <a:t>nhà</a:t>
            </a:r>
            <a:r>
              <a:rPr lang="en-US" sz="2000" dirty="0" smtClean="0">
                <a:solidFill>
                  <a:schemeClr val="bg1">
                    <a:lumMod val="10000"/>
                  </a:schemeClr>
                </a:solidFill>
              </a:rPr>
              <a:t> </a:t>
            </a:r>
            <a:r>
              <a:rPr lang="en-US" sz="2000" dirty="0" err="1" smtClean="0">
                <a:solidFill>
                  <a:schemeClr val="bg1">
                    <a:lumMod val="10000"/>
                  </a:schemeClr>
                </a:solidFill>
              </a:rPr>
              <a:t>nước</a:t>
            </a:r>
            <a:r>
              <a:rPr lang="en-US" sz="2000" dirty="0" smtClean="0">
                <a:solidFill>
                  <a:schemeClr val="bg1">
                    <a:lumMod val="10000"/>
                  </a:schemeClr>
                </a:solidFill>
              </a:rPr>
              <a:t>, </a:t>
            </a:r>
            <a:r>
              <a:rPr lang="en-US" sz="2000" dirty="0" err="1" smtClean="0">
                <a:solidFill>
                  <a:schemeClr val="bg1">
                    <a:lumMod val="10000"/>
                  </a:schemeClr>
                </a:solidFill>
              </a:rPr>
              <a:t>nhà</a:t>
            </a:r>
            <a:r>
              <a:rPr lang="en-US" sz="2000" dirty="0" smtClean="0">
                <a:solidFill>
                  <a:schemeClr val="bg1">
                    <a:lumMod val="10000"/>
                  </a:schemeClr>
                </a:solidFill>
              </a:rPr>
              <a:t> </a:t>
            </a:r>
            <a:r>
              <a:rPr lang="en-US" sz="2000" dirty="0" err="1" smtClean="0">
                <a:solidFill>
                  <a:schemeClr val="bg1">
                    <a:lumMod val="10000"/>
                  </a:schemeClr>
                </a:solidFill>
              </a:rPr>
              <a:t>trường</a:t>
            </a:r>
            <a:r>
              <a:rPr lang="en-US" sz="2000" dirty="0" smtClean="0">
                <a:solidFill>
                  <a:schemeClr val="bg1">
                    <a:lumMod val="10000"/>
                  </a:schemeClr>
                </a:solidFill>
              </a:rPr>
              <a:t>;</a:t>
            </a:r>
          </a:p>
          <a:p>
            <a:pPr marL="682625" indent="-277813" algn="just">
              <a:buFont typeface="Wingdings" pitchFamily="2" charset="2"/>
              <a:buChar char="§"/>
              <a:tabLst>
                <a:tab pos="682625" algn="l"/>
              </a:tabLst>
            </a:pPr>
            <a:r>
              <a:rPr lang="en-US" sz="2000" dirty="0" err="1" smtClean="0">
                <a:solidFill>
                  <a:schemeClr val="bg1">
                    <a:lumMod val="10000"/>
                  </a:schemeClr>
                </a:solidFill>
              </a:rPr>
              <a:t>Là</a:t>
            </a:r>
            <a:r>
              <a:rPr lang="en-US" sz="2000" dirty="0" smtClean="0">
                <a:solidFill>
                  <a:schemeClr val="bg1">
                    <a:lumMod val="10000"/>
                  </a:schemeClr>
                </a:solidFill>
              </a:rPr>
              <a:t> </a:t>
            </a:r>
            <a:r>
              <a:rPr lang="en-US" sz="2000" dirty="0" err="1" smtClean="0">
                <a:solidFill>
                  <a:schemeClr val="bg1">
                    <a:lumMod val="10000"/>
                  </a:schemeClr>
                </a:solidFill>
              </a:rPr>
              <a:t>trợ</a:t>
            </a:r>
            <a:r>
              <a:rPr lang="en-US" sz="2000" dirty="0" smtClean="0">
                <a:solidFill>
                  <a:schemeClr val="bg1">
                    <a:lumMod val="10000"/>
                  </a:schemeClr>
                </a:solidFill>
              </a:rPr>
              <a:t> </a:t>
            </a:r>
            <a:r>
              <a:rPr lang="en-US" sz="2000" dirty="0" err="1" smtClean="0">
                <a:solidFill>
                  <a:schemeClr val="bg1">
                    <a:lumMod val="10000"/>
                  </a:schemeClr>
                </a:solidFill>
              </a:rPr>
              <a:t>thủ</a:t>
            </a:r>
            <a:r>
              <a:rPr lang="en-US" sz="2000" dirty="0" smtClean="0">
                <a:solidFill>
                  <a:schemeClr val="bg1">
                    <a:lumMod val="10000"/>
                  </a:schemeClr>
                </a:solidFill>
              </a:rPr>
              <a:t> </a:t>
            </a:r>
            <a:r>
              <a:rPr lang="en-US" sz="2000" dirty="0" err="1" smtClean="0">
                <a:solidFill>
                  <a:schemeClr val="bg1">
                    <a:lumMod val="10000"/>
                  </a:schemeClr>
                </a:solidFill>
              </a:rPr>
              <a:t>đắc</a:t>
            </a:r>
            <a:r>
              <a:rPr lang="en-US" sz="2000" dirty="0" smtClean="0">
                <a:solidFill>
                  <a:schemeClr val="bg1">
                    <a:lumMod val="10000"/>
                  </a:schemeClr>
                </a:solidFill>
              </a:rPr>
              <a:t> </a:t>
            </a:r>
            <a:r>
              <a:rPr lang="en-US" sz="2000" dirty="0" err="1" smtClean="0">
                <a:solidFill>
                  <a:schemeClr val="bg1">
                    <a:lumMod val="10000"/>
                  </a:schemeClr>
                </a:solidFill>
              </a:rPr>
              <a:t>lực</a:t>
            </a:r>
            <a:r>
              <a:rPr lang="en-US" sz="2000" dirty="0" smtClean="0">
                <a:solidFill>
                  <a:schemeClr val="bg1">
                    <a:lumMod val="10000"/>
                  </a:schemeClr>
                </a:solidFill>
              </a:rPr>
              <a:t> </a:t>
            </a:r>
            <a:r>
              <a:rPr lang="en-US" sz="2000" dirty="0" err="1" smtClean="0">
                <a:solidFill>
                  <a:schemeClr val="bg1">
                    <a:lumMod val="10000"/>
                  </a:schemeClr>
                </a:solidFill>
              </a:rPr>
              <a:t>giúp</a:t>
            </a:r>
            <a:r>
              <a:rPr lang="en-US" sz="2000" dirty="0" smtClean="0">
                <a:solidFill>
                  <a:schemeClr val="bg1">
                    <a:lumMod val="10000"/>
                  </a:schemeClr>
                </a:solidFill>
              </a:rPr>
              <a:t> </a:t>
            </a:r>
            <a:r>
              <a:rPr lang="en-US" sz="2000" dirty="0" err="1" smtClean="0">
                <a:solidFill>
                  <a:schemeClr val="bg1">
                    <a:lumMod val="10000"/>
                  </a:schemeClr>
                </a:solidFill>
              </a:rPr>
              <a:t>lãnh</a:t>
            </a:r>
            <a:r>
              <a:rPr lang="en-US" sz="2000" dirty="0" smtClean="0">
                <a:solidFill>
                  <a:schemeClr val="bg1">
                    <a:lumMod val="10000"/>
                  </a:schemeClr>
                </a:solidFill>
              </a:rPr>
              <a:t> </a:t>
            </a:r>
            <a:r>
              <a:rPr lang="en-US" sz="2000" dirty="0" err="1" smtClean="0">
                <a:solidFill>
                  <a:schemeClr val="bg1">
                    <a:lumMod val="10000"/>
                  </a:schemeClr>
                </a:solidFill>
              </a:rPr>
              <a:t>đạo</a:t>
            </a:r>
            <a:r>
              <a:rPr lang="en-US" sz="2000" dirty="0" smtClean="0">
                <a:solidFill>
                  <a:schemeClr val="bg1">
                    <a:lumMod val="10000"/>
                  </a:schemeClr>
                </a:solidFill>
              </a:rPr>
              <a:t> </a:t>
            </a:r>
            <a:r>
              <a:rPr lang="en-US" sz="2000" dirty="0" err="1" smtClean="0">
                <a:solidFill>
                  <a:schemeClr val="bg1">
                    <a:lumMod val="10000"/>
                  </a:schemeClr>
                </a:solidFill>
              </a:rPr>
              <a:t>nhà</a:t>
            </a:r>
            <a:r>
              <a:rPr lang="en-US" sz="2000" dirty="0" smtClean="0">
                <a:solidFill>
                  <a:schemeClr val="bg1">
                    <a:lumMod val="10000"/>
                  </a:schemeClr>
                </a:solidFill>
              </a:rPr>
              <a:t> </a:t>
            </a:r>
            <a:r>
              <a:rPr lang="en-US" sz="2000" dirty="0" err="1" smtClean="0">
                <a:solidFill>
                  <a:schemeClr val="bg1">
                    <a:lumMod val="10000"/>
                  </a:schemeClr>
                </a:solidFill>
              </a:rPr>
              <a:t>trường</a:t>
            </a:r>
            <a:r>
              <a:rPr lang="en-US" sz="2000" dirty="0" smtClean="0">
                <a:solidFill>
                  <a:schemeClr val="bg1">
                    <a:lumMod val="10000"/>
                  </a:schemeClr>
                </a:solidFill>
              </a:rPr>
              <a:t> </a:t>
            </a:r>
            <a:r>
              <a:rPr lang="en-US" sz="2000" dirty="0" err="1" smtClean="0">
                <a:solidFill>
                  <a:schemeClr val="bg1">
                    <a:lumMod val="10000"/>
                  </a:schemeClr>
                </a:solidFill>
              </a:rPr>
              <a:t>đưa</a:t>
            </a:r>
            <a:r>
              <a:rPr lang="en-US" sz="2000" dirty="0" smtClean="0">
                <a:solidFill>
                  <a:schemeClr val="bg1">
                    <a:lumMod val="10000"/>
                  </a:schemeClr>
                </a:solidFill>
              </a:rPr>
              <a:t> </a:t>
            </a:r>
            <a:r>
              <a:rPr lang="en-US" sz="2000" dirty="0" err="1" smtClean="0">
                <a:solidFill>
                  <a:schemeClr val="bg1">
                    <a:lumMod val="10000"/>
                  </a:schemeClr>
                </a:solidFill>
              </a:rPr>
              <a:t>ra</a:t>
            </a:r>
            <a:r>
              <a:rPr lang="en-US" sz="2000" dirty="0" smtClean="0">
                <a:solidFill>
                  <a:schemeClr val="bg1">
                    <a:lumMod val="10000"/>
                  </a:schemeClr>
                </a:solidFill>
              </a:rPr>
              <a:t> </a:t>
            </a:r>
            <a:r>
              <a:rPr lang="en-US" sz="2000" dirty="0" err="1" smtClean="0">
                <a:solidFill>
                  <a:schemeClr val="bg1">
                    <a:lumMod val="10000"/>
                  </a:schemeClr>
                </a:solidFill>
              </a:rPr>
              <a:t>các</a:t>
            </a:r>
            <a:r>
              <a:rPr lang="en-US" sz="2000" dirty="0" smtClean="0">
                <a:solidFill>
                  <a:schemeClr val="bg1">
                    <a:lumMod val="10000"/>
                  </a:schemeClr>
                </a:solidFill>
              </a:rPr>
              <a:t> </a:t>
            </a:r>
            <a:r>
              <a:rPr lang="en-US" sz="2000" dirty="0" err="1" smtClean="0">
                <a:solidFill>
                  <a:schemeClr val="bg1">
                    <a:lumMod val="10000"/>
                  </a:schemeClr>
                </a:solidFill>
              </a:rPr>
              <a:t>giải</a:t>
            </a:r>
            <a:r>
              <a:rPr lang="en-US" sz="2000" dirty="0" smtClean="0">
                <a:solidFill>
                  <a:schemeClr val="bg1">
                    <a:lumMod val="10000"/>
                  </a:schemeClr>
                </a:solidFill>
              </a:rPr>
              <a:t> </a:t>
            </a:r>
            <a:r>
              <a:rPr lang="en-US" sz="2000" dirty="0" err="1" smtClean="0">
                <a:solidFill>
                  <a:schemeClr val="bg1">
                    <a:lumMod val="10000"/>
                  </a:schemeClr>
                </a:solidFill>
              </a:rPr>
              <a:t>pháp</a:t>
            </a:r>
            <a:r>
              <a:rPr lang="en-US" sz="2000" dirty="0" smtClean="0">
                <a:solidFill>
                  <a:schemeClr val="bg1">
                    <a:lumMod val="10000"/>
                  </a:schemeClr>
                </a:solidFill>
              </a:rPr>
              <a:t> </a:t>
            </a:r>
            <a:r>
              <a:rPr lang="en-US" sz="2000" dirty="0" err="1" smtClean="0">
                <a:solidFill>
                  <a:schemeClr val="bg1">
                    <a:lumMod val="10000"/>
                  </a:schemeClr>
                </a:solidFill>
              </a:rPr>
              <a:t>phù</a:t>
            </a:r>
            <a:r>
              <a:rPr lang="en-US" sz="2000" dirty="0" smtClean="0">
                <a:solidFill>
                  <a:schemeClr val="bg1">
                    <a:lumMod val="10000"/>
                  </a:schemeClr>
                </a:solidFill>
              </a:rPr>
              <a:t> </a:t>
            </a:r>
            <a:r>
              <a:rPr lang="en-US" sz="2000" dirty="0" err="1" smtClean="0">
                <a:solidFill>
                  <a:schemeClr val="bg1">
                    <a:lumMod val="10000"/>
                  </a:schemeClr>
                </a:solidFill>
              </a:rPr>
              <a:t>hợp</a:t>
            </a:r>
            <a:r>
              <a:rPr lang="en-US" sz="2000" dirty="0" smtClean="0">
                <a:solidFill>
                  <a:schemeClr val="bg1">
                    <a:lumMod val="10000"/>
                  </a:schemeClr>
                </a:solidFill>
              </a:rPr>
              <a:t> </a:t>
            </a:r>
            <a:r>
              <a:rPr lang="en-US" sz="2000" dirty="0" err="1" smtClean="0">
                <a:solidFill>
                  <a:schemeClr val="bg1">
                    <a:lumMod val="10000"/>
                  </a:schemeClr>
                </a:solidFill>
              </a:rPr>
              <a:t>để</a:t>
            </a:r>
            <a:r>
              <a:rPr lang="en-US" sz="2000" dirty="0" smtClean="0">
                <a:solidFill>
                  <a:schemeClr val="bg1">
                    <a:lumMod val="10000"/>
                  </a:schemeClr>
                </a:solidFill>
              </a:rPr>
              <a:t> </a:t>
            </a:r>
            <a:r>
              <a:rPr lang="en-US" sz="2000" dirty="0" err="1" smtClean="0">
                <a:solidFill>
                  <a:schemeClr val="bg1">
                    <a:lumMod val="10000"/>
                  </a:schemeClr>
                </a:solidFill>
              </a:rPr>
              <a:t>cải</a:t>
            </a:r>
            <a:r>
              <a:rPr lang="en-US" sz="2000" dirty="0" smtClean="0">
                <a:solidFill>
                  <a:schemeClr val="bg1">
                    <a:lumMod val="10000"/>
                  </a:schemeClr>
                </a:solidFill>
              </a:rPr>
              <a:t> </a:t>
            </a:r>
            <a:r>
              <a:rPr lang="en-US" sz="2000" dirty="0" err="1" smtClean="0">
                <a:solidFill>
                  <a:schemeClr val="bg1">
                    <a:lumMod val="10000"/>
                  </a:schemeClr>
                </a:solidFill>
              </a:rPr>
              <a:t>thiện</a:t>
            </a:r>
            <a:r>
              <a:rPr lang="en-US" sz="2000" dirty="0" smtClean="0">
                <a:solidFill>
                  <a:schemeClr val="bg1">
                    <a:lumMod val="10000"/>
                  </a:schemeClr>
                </a:solidFill>
              </a:rPr>
              <a:t> </a:t>
            </a:r>
            <a:r>
              <a:rPr lang="en-US" sz="2000" dirty="0" err="1" smtClean="0">
                <a:solidFill>
                  <a:schemeClr val="bg1">
                    <a:lumMod val="10000"/>
                  </a:schemeClr>
                </a:solidFill>
              </a:rPr>
              <a:t>chất</a:t>
            </a:r>
            <a:r>
              <a:rPr lang="en-US" sz="2000" dirty="0" smtClean="0">
                <a:solidFill>
                  <a:schemeClr val="bg1">
                    <a:lumMod val="10000"/>
                  </a:schemeClr>
                </a:solidFill>
              </a:rPr>
              <a:t> </a:t>
            </a:r>
            <a:r>
              <a:rPr lang="en-US" sz="2000" dirty="0" err="1" smtClean="0">
                <a:solidFill>
                  <a:schemeClr val="bg1">
                    <a:lumMod val="10000"/>
                  </a:schemeClr>
                </a:solidFill>
              </a:rPr>
              <a:t>lượng</a:t>
            </a:r>
            <a:r>
              <a:rPr lang="en-US" sz="2000" dirty="0" smtClean="0">
                <a:solidFill>
                  <a:schemeClr val="bg1">
                    <a:lumMod val="10000"/>
                  </a:schemeClr>
                </a:solidFill>
              </a:rPr>
              <a:t> </a:t>
            </a:r>
            <a:r>
              <a:rPr lang="en-US" sz="2000" dirty="0" err="1" smtClean="0">
                <a:solidFill>
                  <a:schemeClr val="bg1">
                    <a:lumMod val="10000"/>
                  </a:schemeClr>
                </a:solidFill>
              </a:rPr>
              <a:t>đào</a:t>
            </a:r>
            <a:r>
              <a:rPr lang="en-US" sz="2000" dirty="0" smtClean="0">
                <a:solidFill>
                  <a:schemeClr val="bg1">
                    <a:lumMod val="10000"/>
                  </a:schemeClr>
                </a:solidFill>
              </a:rPr>
              <a:t> </a:t>
            </a:r>
            <a:r>
              <a:rPr lang="en-US" sz="2000" dirty="0" err="1" smtClean="0">
                <a:solidFill>
                  <a:schemeClr val="bg1">
                    <a:lumMod val="10000"/>
                  </a:schemeClr>
                </a:solidFill>
              </a:rPr>
              <a:t>tạo</a:t>
            </a:r>
            <a:r>
              <a:rPr lang="en-US" sz="2000" dirty="0" smtClean="0">
                <a:solidFill>
                  <a:schemeClr val="bg1">
                    <a:lumMod val="10000"/>
                  </a:schemeClr>
                </a:solidFill>
              </a:rPr>
              <a:t>, </a:t>
            </a:r>
            <a:r>
              <a:rPr lang="en-US" sz="2000" dirty="0" err="1" smtClean="0">
                <a:solidFill>
                  <a:schemeClr val="bg1">
                    <a:lumMod val="10000"/>
                  </a:schemeClr>
                </a:solidFill>
              </a:rPr>
              <a:t>chất</a:t>
            </a:r>
            <a:r>
              <a:rPr lang="en-US" sz="2000" dirty="0" smtClean="0">
                <a:solidFill>
                  <a:schemeClr val="bg1">
                    <a:lumMod val="10000"/>
                  </a:schemeClr>
                </a:solidFill>
              </a:rPr>
              <a:t> </a:t>
            </a:r>
            <a:r>
              <a:rPr lang="en-US" sz="2000" dirty="0" err="1" smtClean="0">
                <a:solidFill>
                  <a:schemeClr val="bg1">
                    <a:lumMod val="10000"/>
                  </a:schemeClr>
                </a:solidFill>
              </a:rPr>
              <a:t>lượng</a:t>
            </a:r>
            <a:r>
              <a:rPr lang="en-US" sz="2000" dirty="0" smtClean="0">
                <a:solidFill>
                  <a:schemeClr val="bg1">
                    <a:lumMod val="10000"/>
                  </a:schemeClr>
                </a:solidFill>
              </a:rPr>
              <a:t> </a:t>
            </a:r>
            <a:r>
              <a:rPr lang="en-US" sz="2000" dirty="0" err="1" smtClean="0">
                <a:solidFill>
                  <a:schemeClr val="bg1">
                    <a:lumMod val="10000"/>
                  </a:schemeClr>
                </a:solidFill>
              </a:rPr>
              <a:t>đầu</a:t>
            </a:r>
            <a:r>
              <a:rPr lang="en-US" sz="2000" dirty="0" smtClean="0">
                <a:solidFill>
                  <a:schemeClr val="bg1">
                    <a:lumMod val="10000"/>
                  </a:schemeClr>
                </a:solidFill>
              </a:rPr>
              <a:t> </a:t>
            </a:r>
            <a:r>
              <a:rPr lang="en-US" sz="2000" dirty="0" err="1" smtClean="0">
                <a:solidFill>
                  <a:schemeClr val="bg1">
                    <a:lumMod val="10000"/>
                  </a:schemeClr>
                </a:solidFill>
              </a:rPr>
              <a:t>ra</a:t>
            </a:r>
            <a:r>
              <a:rPr lang="en-US" sz="2000" dirty="0" smtClean="0">
                <a:solidFill>
                  <a:schemeClr val="bg1">
                    <a:lumMod val="10000"/>
                  </a:schemeClr>
                </a:solidFill>
              </a:rPr>
              <a:t> </a:t>
            </a:r>
            <a:r>
              <a:rPr lang="en-US" sz="2000" dirty="0" err="1" smtClean="0">
                <a:solidFill>
                  <a:schemeClr val="bg1">
                    <a:lumMod val="10000"/>
                  </a:schemeClr>
                </a:solidFill>
              </a:rPr>
              <a:t>của</a:t>
            </a:r>
            <a:r>
              <a:rPr lang="en-US" sz="2000" dirty="0" smtClean="0">
                <a:solidFill>
                  <a:schemeClr val="bg1">
                    <a:lumMod val="10000"/>
                  </a:schemeClr>
                </a:solidFill>
              </a:rPr>
              <a:t> HSSV.</a:t>
            </a:r>
            <a:endParaRPr lang="en-US" sz="2000" dirty="0">
              <a:solidFill>
                <a:schemeClr val="bg1">
                  <a:lumMod val="10000"/>
                </a:schemeClr>
              </a:solidFill>
            </a:endParaRPr>
          </a:p>
          <a:p>
            <a:pPr marL="625475" indent="-277813" algn="just">
              <a:buFont typeface="Wingdings" pitchFamily="2" charset="2"/>
              <a:buChar char="§"/>
              <a:tabLst>
                <a:tab pos="625475" algn="l"/>
              </a:tabLst>
            </a:pPr>
            <a:endParaRPr lang="en-US" sz="2000" dirty="0">
              <a:solidFill>
                <a:schemeClr val="bg1">
                  <a:lumMod val="10000"/>
                </a:schemeClr>
              </a:solidFill>
            </a:endParaRPr>
          </a:p>
          <a:p>
            <a:pPr algn="just">
              <a:buFont typeface="Wingdings" pitchFamily="2" charset="2"/>
              <a:buChar char="Ø"/>
            </a:pPr>
            <a:endParaRPr lang="en-US" sz="2000" dirty="0">
              <a:solidFill>
                <a:schemeClr val="bg1">
                  <a:lumMod val="10000"/>
                </a:schemeClr>
              </a:solidFill>
            </a:endParaRPr>
          </a:p>
        </p:txBody>
      </p:sp>
      <p:sp>
        <p:nvSpPr>
          <p:cNvPr id="70660" name="Rectangle 4"/>
          <p:cNvSpPr>
            <a:spLocks noGrp="1" noChangeArrowheads="1"/>
          </p:cNvSpPr>
          <p:nvPr>
            <p:ph type="title"/>
          </p:nvPr>
        </p:nvSpPr>
        <p:spPr/>
        <p:txBody>
          <a:bodyPr/>
          <a:lstStyle/>
          <a:p>
            <a:r>
              <a:rPr lang="en-US" dirty="0" smtClean="0"/>
              <a:t>MỞ ĐẦU</a:t>
            </a:r>
            <a:endParaRPr lang="en-US" dirty="0"/>
          </a:p>
        </p:txBody>
      </p:sp>
    </p:spTree>
    <p:extLst>
      <p:ext uri="{BB962C8B-B14F-4D97-AF65-F5344CB8AC3E}">
        <p14:creationId xmlns:p14="http://schemas.microsoft.com/office/powerpoint/2010/main" val="3783012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0658">
                                            <p:txEl>
                                              <p:pRg st="1" end="1"/>
                                            </p:txEl>
                                          </p:spTgt>
                                        </p:tgtEl>
                                        <p:attrNameLst>
                                          <p:attrName>style.visibility</p:attrName>
                                        </p:attrNameLst>
                                      </p:cBhvr>
                                      <p:to>
                                        <p:strVal val="visible"/>
                                      </p:to>
                                    </p:set>
                                    <p:animEffect transition="in" filter="fade">
                                      <p:cBhvr>
                                        <p:cTn id="7" dur="500"/>
                                        <p:tgtEl>
                                          <p:spTgt spid="70658">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70658">
                                            <p:txEl>
                                              <p:pRg st="2" end="2"/>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70658">
                                            <p:txEl>
                                              <p:pRg st="3" end="3"/>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70658">
                                            <p:txEl>
                                              <p:pRg st="4" end="4"/>
                                            </p:txEl>
                                          </p:spTgt>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0"/>
                                          </p:stCondLst>
                                        </p:cTn>
                                        <p:tgtEl>
                                          <p:spTgt spid="70658">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a:xfrm>
            <a:off x="903288" y="198438"/>
            <a:ext cx="7859712" cy="1143000"/>
          </a:xfrm>
        </p:spPr>
        <p:txBody>
          <a:bodyPr/>
          <a:lstStyle/>
          <a:p>
            <a:r>
              <a:rPr lang="en-US" sz="3600" dirty="0" smtClean="0"/>
              <a:t>THUẬN LỢI TRONG CÔNG TÁC GVCN/CVHT:</a:t>
            </a:r>
            <a:endParaRPr lang="en-US" sz="3600" dirty="0"/>
          </a:p>
        </p:txBody>
      </p:sp>
      <p:grpSp>
        <p:nvGrpSpPr>
          <p:cNvPr id="2" name="Group 1"/>
          <p:cNvGrpSpPr/>
          <p:nvPr/>
        </p:nvGrpSpPr>
        <p:grpSpPr>
          <a:xfrm>
            <a:off x="3557588" y="2514600"/>
            <a:ext cx="2309812" cy="2289175"/>
            <a:chOff x="3557588" y="2514600"/>
            <a:chExt cx="2309812" cy="2289175"/>
          </a:xfrm>
        </p:grpSpPr>
        <p:pic>
          <p:nvPicPr>
            <p:cNvPr id="75779" name="Picture 3" descr="circuler_1"/>
            <p:cNvPicPr>
              <a:picLocks noChangeAspect="1" noChangeArrowheads="1"/>
            </p:cNvPicPr>
            <p:nvPr/>
          </p:nvPicPr>
          <p:blipFill>
            <a:blip r:embed="rId2">
              <a:duotone>
                <a:prstClr val="black"/>
                <a:schemeClr val="accent3">
                  <a:tint val="45000"/>
                  <a:satMod val="400000"/>
                </a:schemeClr>
              </a:duotone>
              <a:extLst>
                <a:ext uri="{28A0092B-C50C-407E-A947-70E740481C1C}">
                  <a14:useLocalDpi xmlns:a14="http://schemas.microsoft.com/office/drawing/2010/main" val="0"/>
                </a:ext>
              </a:extLst>
            </a:blip>
            <a:srcRect/>
            <a:stretch>
              <a:fillRect/>
            </a:stretch>
          </p:blipFill>
          <p:spPr bwMode="auto">
            <a:xfrm>
              <a:off x="3557588" y="2514600"/>
              <a:ext cx="2309812" cy="2289175"/>
            </a:xfrm>
            <a:prstGeom prst="rect">
              <a:avLst/>
            </a:prstGeom>
            <a:noFill/>
            <a:extLst>
              <a:ext uri="{909E8E84-426E-40DD-AFC4-6F175D3DCCD1}">
                <a14:hiddenFill xmlns:a14="http://schemas.microsoft.com/office/drawing/2010/main">
                  <a:solidFill>
                    <a:srgbClr val="FFFFFF"/>
                  </a:solidFill>
                </a14:hiddenFill>
              </a:ext>
            </a:extLst>
          </p:spPr>
        </p:pic>
        <p:sp>
          <p:nvSpPr>
            <p:cNvPr id="75793" name="Text Box 17"/>
            <p:cNvSpPr txBox="1">
              <a:spLocks noChangeArrowheads="1"/>
            </p:cNvSpPr>
            <p:nvPr/>
          </p:nvSpPr>
          <p:spPr bwMode="black">
            <a:xfrm>
              <a:off x="3743807" y="3127552"/>
              <a:ext cx="1818793"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en-US" sz="2800" b="1" dirty="0" smtClean="0">
                  <a:solidFill>
                    <a:srgbClr val="000000"/>
                  </a:solidFill>
                </a:rPr>
                <a:t>THUẬN LỢI</a:t>
              </a:r>
              <a:endParaRPr lang="en-US" sz="2800" b="1" dirty="0">
                <a:solidFill>
                  <a:srgbClr val="000000"/>
                </a:solidFill>
              </a:endParaRPr>
            </a:p>
          </p:txBody>
        </p:sp>
      </p:grpSp>
      <p:sp>
        <p:nvSpPr>
          <p:cNvPr id="75796" name="Line 20"/>
          <p:cNvSpPr>
            <a:spLocks noChangeShapeType="1"/>
          </p:cNvSpPr>
          <p:nvPr/>
        </p:nvSpPr>
        <p:spPr bwMode="auto">
          <a:xfrm flipV="1">
            <a:off x="3581400" y="4495800"/>
            <a:ext cx="328260" cy="95250"/>
          </a:xfrm>
          <a:prstGeom prst="line">
            <a:avLst/>
          </a:prstGeom>
          <a:noFill/>
          <a:ln w="76200">
            <a:solidFill>
              <a:srgbClr val="C0C0C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5797" name="Line 21"/>
          <p:cNvSpPr>
            <a:spLocks noChangeShapeType="1"/>
          </p:cNvSpPr>
          <p:nvPr/>
        </p:nvSpPr>
        <p:spPr bwMode="auto">
          <a:xfrm rot="18903867" flipV="1">
            <a:off x="4606918" y="5012457"/>
            <a:ext cx="301039" cy="252039"/>
          </a:xfrm>
          <a:prstGeom prst="line">
            <a:avLst/>
          </a:prstGeom>
          <a:noFill/>
          <a:ln w="76200">
            <a:solidFill>
              <a:srgbClr val="C0C0C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5798" name="Line 22"/>
          <p:cNvSpPr>
            <a:spLocks noChangeShapeType="1"/>
          </p:cNvSpPr>
          <p:nvPr/>
        </p:nvSpPr>
        <p:spPr bwMode="auto">
          <a:xfrm rot="2103433" flipV="1">
            <a:off x="3234636" y="3420556"/>
            <a:ext cx="303886" cy="215187"/>
          </a:xfrm>
          <a:prstGeom prst="line">
            <a:avLst/>
          </a:prstGeom>
          <a:noFill/>
          <a:ln w="76200">
            <a:solidFill>
              <a:srgbClr val="C0C0C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5800" name="Line 24"/>
          <p:cNvSpPr>
            <a:spLocks noChangeShapeType="1"/>
          </p:cNvSpPr>
          <p:nvPr/>
        </p:nvSpPr>
        <p:spPr bwMode="auto">
          <a:xfrm rot="4384254" flipH="1">
            <a:off x="5694623" y="4239208"/>
            <a:ext cx="324185" cy="251445"/>
          </a:xfrm>
          <a:prstGeom prst="line">
            <a:avLst/>
          </a:prstGeom>
          <a:noFill/>
          <a:ln w="76200">
            <a:solidFill>
              <a:srgbClr val="C0C0C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5801" name="Line 25"/>
          <p:cNvSpPr>
            <a:spLocks noChangeShapeType="1"/>
          </p:cNvSpPr>
          <p:nvPr/>
        </p:nvSpPr>
        <p:spPr bwMode="auto">
          <a:xfrm rot="120645" flipH="1">
            <a:off x="5414160" y="2506247"/>
            <a:ext cx="322462" cy="231367"/>
          </a:xfrm>
          <a:prstGeom prst="line">
            <a:avLst/>
          </a:prstGeom>
          <a:noFill/>
          <a:ln w="76200">
            <a:solidFill>
              <a:srgbClr val="C0C0C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5826" name="Line 50"/>
          <p:cNvSpPr>
            <a:spLocks noChangeShapeType="1"/>
          </p:cNvSpPr>
          <p:nvPr/>
        </p:nvSpPr>
        <p:spPr bwMode="auto">
          <a:xfrm rot="2147097" flipH="1">
            <a:off x="5899873" y="3409075"/>
            <a:ext cx="272274" cy="198972"/>
          </a:xfrm>
          <a:prstGeom prst="line">
            <a:avLst/>
          </a:prstGeom>
          <a:noFill/>
          <a:ln w="76200">
            <a:solidFill>
              <a:srgbClr val="C0C0C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0" name="Line 19"/>
          <p:cNvSpPr>
            <a:spLocks noChangeShapeType="1"/>
          </p:cNvSpPr>
          <p:nvPr/>
        </p:nvSpPr>
        <p:spPr bwMode="auto">
          <a:xfrm>
            <a:off x="3581400" y="2482417"/>
            <a:ext cx="328260" cy="292456"/>
          </a:xfrm>
          <a:prstGeom prst="line">
            <a:avLst/>
          </a:prstGeom>
          <a:noFill/>
          <a:ln w="76200">
            <a:solidFill>
              <a:srgbClr val="C0C0C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3" name="Group 2"/>
          <p:cNvGrpSpPr/>
          <p:nvPr/>
        </p:nvGrpSpPr>
        <p:grpSpPr>
          <a:xfrm>
            <a:off x="152400" y="1510258"/>
            <a:ext cx="3546475" cy="1156742"/>
            <a:chOff x="152400" y="1510258"/>
            <a:chExt cx="3546475" cy="1156742"/>
          </a:xfrm>
        </p:grpSpPr>
        <p:sp>
          <p:nvSpPr>
            <p:cNvPr id="58" name="AutoShape 27"/>
            <p:cNvSpPr>
              <a:spLocks noChangeArrowheads="1"/>
            </p:cNvSpPr>
            <p:nvPr/>
          </p:nvSpPr>
          <p:spPr bwMode="gray">
            <a:xfrm>
              <a:off x="152400" y="1510258"/>
              <a:ext cx="3517114" cy="1156742"/>
            </a:xfrm>
            <a:prstGeom prst="roundRect">
              <a:avLst>
                <a:gd name="adj" fmla="val 50000"/>
              </a:avLst>
            </a:prstGeom>
            <a:solidFill>
              <a:schemeClr val="hlink">
                <a:alpha val="96001"/>
              </a:schemeClr>
            </a:solidFill>
            <a:ln w="19050" algn="ctr">
              <a:solidFill>
                <a:srgbClr val="F8F8F8"/>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just" eaLnBrk="0" hangingPunct="0"/>
              <a:endParaRPr lang="en-US" sz="1400" b="1" dirty="0">
                <a:solidFill>
                  <a:srgbClr val="000000"/>
                </a:solidFill>
              </a:endParaRPr>
            </a:p>
          </p:txBody>
        </p:sp>
        <p:sp>
          <p:nvSpPr>
            <p:cNvPr id="63" name="Rectangle 30"/>
            <p:cNvSpPr>
              <a:spLocks noChangeArrowheads="1"/>
            </p:cNvSpPr>
            <p:nvPr/>
          </p:nvSpPr>
          <p:spPr bwMode="black">
            <a:xfrm>
              <a:off x="304800" y="1575137"/>
              <a:ext cx="3394075"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sz="1500" b="1" dirty="0" err="1" smtClean="0">
                  <a:solidFill>
                    <a:srgbClr val="000000"/>
                  </a:solidFill>
                </a:rPr>
                <a:t>Nhà</a:t>
              </a:r>
              <a:r>
                <a:rPr lang="en-US" sz="1500" b="1" dirty="0" smtClean="0">
                  <a:solidFill>
                    <a:srgbClr val="000000"/>
                  </a:solidFill>
                </a:rPr>
                <a:t> </a:t>
              </a:r>
              <a:r>
                <a:rPr lang="en-US" sz="1500" b="1" dirty="0" err="1" smtClean="0">
                  <a:solidFill>
                    <a:srgbClr val="000000"/>
                  </a:solidFill>
                </a:rPr>
                <a:t>trường</a:t>
              </a:r>
              <a:r>
                <a:rPr lang="en-US" sz="1500" b="1" dirty="0" smtClean="0">
                  <a:solidFill>
                    <a:srgbClr val="000000"/>
                  </a:solidFill>
                </a:rPr>
                <a:t> </a:t>
              </a:r>
              <a:r>
                <a:rPr lang="en-US" sz="1500" b="1" dirty="0" err="1" smtClean="0">
                  <a:solidFill>
                    <a:srgbClr val="000000"/>
                  </a:solidFill>
                </a:rPr>
                <a:t>ứng</a:t>
              </a:r>
              <a:r>
                <a:rPr lang="en-US" sz="1500" b="1" dirty="0" smtClean="0">
                  <a:solidFill>
                    <a:srgbClr val="000000"/>
                  </a:solidFill>
                </a:rPr>
                <a:t> </a:t>
              </a:r>
              <a:r>
                <a:rPr lang="en-US" sz="1500" b="1" dirty="0" err="1" smtClean="0">
                  <a:solidFill>
                    <a:srgbClr val="000000"/>
                  </a:solidFill>
                </a:rPr>
                <a:t>dụng</a:t>
              </a:r>
              <a:r>
                <a:rPr lang="en-US" sz="1500" b="1" dirty="0" smtClean="0">
                  <a:solidFill>
                    <a:srgbClr val="000000"/>
                  </a:solidFill>
                </a:rPr>
                <a:t> </a:t>
              </a:r>
              <a:r>
                <a:rPr lang="en-US" sz="1500" b="1" dirty="0" err="1" smtClean="0">
                  <a:solidFill>
                    <a:srgbClr val="000000"/>
                  </a:solidFill>
                </a:rPr>
                <a:t>phần</a:t>
              </a:r>
              <a:r>
                <a:rPr lang="en-US" sz="1500" b="1" dirty="0" smtClean="0">
                  <a:solidFill>
                    <a:srgbClr val="000000"/>
                  </a:solidFill>
                </a:rPr>
                <a:t> </a:t>
              </a:r>
              <a:r>
                <a:rPr lang="en-US" sz="1500" b="1" dirty="0" err="1" smtClean="0">
                  <a:solidFill>
                    <a:srgbClr val="000000"/>
                  </a:solidFill>
                </a:rPr>
                <a:t>mềm</a:t>
              </a:r>
              <a:r>
                <a:rPr lang="en-US" sz="1500" b="1" dirty="0" smtClean="0">
                  <a:solidFill>
                    <a:srgbClr val="000000"/>
                  </a:solidFill>
                </a:rPr>
                <a:t> </a:t>
              </a:r>
              <a:r>
                <a:rPr lang="en-US" sz="1500" b="1" dirty="0" err="1" smtClean="0">
                  <a:solidFill>
                    <a:srgbClr val="000000"/>
                  </a:solidFill>
                </a:rPr>
                <a:t>quản</a:t>
              </a:r>
              <a:r>
                <a:rPr lang="en-US" sz="1500" b="1" dirty="0" smtClean="0">
                  <a:solidFill>
                    <a:srgbClr val="000000"/>
                  </a:solidFill>
                </a:rPr>
                <a:t> </a:t>
              </a:r>
              <a:r>
                <a:rPr lang="en-US" sz="1500" b="1" dirty="0" err="1" smtClean="0">
                  <a:solidFill>
                    <a:srgbClr val="000000"/>
                  </a:solidFill>
                </a:rPr>
                <a:t>lý</a:t>
              </a:r>
              <a:r>
                <a:rPr lang="en-US" sz="1500" b="1" dirty="0" smtClean="0">
                  <a:solidFill>
                    <a:srgbClr val="000000"/>
                  </a:solidFill>
                </a:rPr>
                <a:t> </a:t>
              </a:r>
              <a:r>
                <a:rPr lang="en-US" sz="1500" b="1" dirty="0" err="1" smtClean="0">
                  <a:solidFill>
                    <a:srgbClr val="000000"/>
                  </a:solidFill>
                </a:rPr>
                <a:t>đào</a:t>
              </a:r>
              <a:r>
                <a:rPr lang="en-US" sz="1500" b="1" dirty="0" smtClean="0">
                  <a:solidFill>
                    <a:srgbClr val="000000"/>
                  </a:solidFill>
                </a:rPr>
                <a:t> </a:t>
              </a:r>
              <a:r>
                <a:rPr lang="en-US" sz="1500" b="1" dirty="0" err="1" smtClean="0">
                  <a:solidFill>
                    <a:srgbClr val="000000"/>
                  </a:solidFill>
                </a:rPr>
                <a:t>tạo</a:t>
              </a:r>
              <a:r>
                <a:rPr lang="en-US" sz="1500" b="1" dirty="0" smtClean="0">
                  <a:solidFill>
                    <a:srgbClr val="000000"/>
                  </a:solidFill>
                </a:rPr>
                <a:t>, </a:t>
              </a:r>
              <a:r>
                <a:rPr lang="en-US" sz="1500" b="1" dirty="0" err="1" smtClean="0">
                  <a:solidFill>
                    <a:srgbClr val="000000"/>
                  </a:solidFill>
                </a:rPr>
                <a:t>giúp</a:t>
              </a:r>
              <a:r>
                <a:rPr lang="en-US" sz="1500" b="1" dirty="0" smtClean="0">
                  <a:solidFill>
                    <a:srgbClr val="000000"/>
                  </a:solidFill>
                </a:rPr>
                <a:t> </a:t>
              </a:r>
              <a:r>
                <a:rPr lang="en-US" sz="1500" b="1" dirty="0" err="1" smtClean="0">
                  <a:solidFill>
                    <a:srgbClr val="000000"/>
                  </a:solidFill>
                </a:rPr>
                <a:t>cho</a:t>
              </a:r>
              <a:r>
                <a:rPr lang="en-US" sz="1500" b="1" dirty="0" smtClean="0">
                  <a:solidFill>
                    <a:srgbClr val="000000"/>
                  </a:solidFill>
                </a:rPr>
                <a:t> GVCN/CVHT </a:t>
              </a:r>
              <a:r>
                <a:rPr lang="en-US" sz="1500" b="1" dirty="0" err="1" smtClean="0">
                  <a:solidFill>
                    <a:srgbClr val="000000"/>
                  </a:solidFill>
                </a:rPr>
                <a:t>có</a:t>
              </a:r>
              <a:r>
                <a:rPr lang="en-US" sz="1500" b="1" dirty="0" smtClean="0">
                  <a:solidFill>
                    <a:srgbClr val="000000"/>
                  </a:solidFill>
                </a:rPr>
                <a:t> </a:t>
              </a:r>
              <a:r>
                <a:rPr lang="en-US" sz="1500" b="1" dirty="0" err="1" smtClean="0">
                  <a:solidFill>
                    <a:srgbClr val="000000"/>
                  </a:solidFill>
                </a:rPr>
                <a:t>thể</a:t>
              </a:r>
              <a:r>
                <a:rPr lang="en-US" sz="1500" b="1" dirty="0" smtClean="0">
                  <a:solidFill>
                    <a:srgbClr val="000000"/>
                  </a:solidFill>
                </a:rPr>
                <a:t> </a:t>
              </a:r>
              <a:r>
                <a:rPr lang="en-US" sz="1500" b="1" dirty="0" err="1" smtClean="0">
                  <a:solidFill>
                    <a:srgbClr val="000000"/>
                  </a:solidFill>
                </a:rPr>
                <a:t>nắm</a:t>
              </a:r>
              <a:r>
                <a:rPr lang="en-US" sz="1500" b="1" dirty="0" smtClean="0">
                  <a:solidFill>
                    <a:srgbClr val="000000"/>
                  </a:solidFill>
                </a:rPr>
                <a:t> </a:t>
              </a:r>
              <a:r>
                <a:rPr lang="en-US" sz="1500" b="1" dirty="0" err="1" smtClean="0">
                  <a:solidFill>
                    <a:srgbClr val="000000"/>
                  </a:solidFill>
                </a:rPr>
                <a:t>bắt</a:t>
              </a:r>
              <a:r>
                <a:rPr lang="en-US" sz="1500" b="1" dirty="0" smtClean="0">
                  <a:solidFill>
                    <a:srgbClr val="000000"/>
                  </a:solidFill>
                </a:rPr>
                <a:t> </a:t>
              </a:r>
              <a:r>
                <a:rPr lang="en-US" sz="1500" b="1" dirty="0" err="1" smtClean="0">
                  <a:solidFill>
                    <a:srgbClr val="000000"/>
                  </a:solidFill>
                </a:rPr>
                <a:t>được</a:t>
              </a:r>
              <a:r>
                <a:rPr lang="en-US" sz="1500" b="1" dirty="0" smtClean="0">
                  <a:solidFill>
                    <a:srgbClr val="000000"/>
                  </a:solidFill>
                </a:rPr>
                <a:t> </a:t>
              </a:r>
              <a:r>
                <a:rPr lang="en-US" sz="1500" b="1" dirty="0" err="1" smtClean="0">
                  <a:solidFill>
                    <a:srgbClr val="000000"/>
                  </a:solidFill>
                </a:rPr>
                <a:t>tình</a:t>
              </a:r>
              <a:r>
                <a:rPr lang="en-US" sz="1500" b="1" dirty="0" smtClean="0">
                  <a:solidFill>
                    <a:srgbClr val="000000"/>
                  </a:solidFill>
                </a:rPr>
                <a:t> </a:t>
              </a:r>
              <a:r>
                <a:rPr lang="en-US" sz="1500" b="1" dirty="0" err="1" smtClean="0">
                  <a:solidFill>
                    <a:srgbClr val="000000"/>
                  </a:solidFill>
                </a:rPr>
                <a:t>hình</a:t>
              </a:r>
              <a:r>
                <a:rPr lang="en-US" sz="1500" b="1" dirty="0" smtClean="0">
                  <a:solidFill>
                    <a:srgbClr val="000000"/>
                  </a:solidFill>
                </a:rPr>
                <a:t> </a:t>
              </a:r>
              <a:r>
                <a:rPr lang="en-US" sz="1500" b="1" dirty="0" err="1" smtClean="0">
                  <a:solidFill>
                    <a:srgbClr val="000000"/>
                  </a:solidFill>
                </a:rPr>
                <a:t>học</a:t>
              </a:r>
              <a:r>
                <a:rPr lang="en-US" sz="1500" b="1" dirty="0" smtClean="0">
                  <a:solidFill>
                    <a:srgbClr val="000000"/>
                  </a:solidFill>
                </a:rPr>
                <a:t> </a:t>
              </a:r>
              <a:r>
                <a:rPr lang="en-US" sz="1500" b="1" dirty="0" err="1" smtClean="0">
                  <a:solidFill>
                    <a:srgbClr val="000000"/>
                  </a:solidFill>
                </a:rPr>
                <a:t>tập</a:t>
              </a:r>
              <a:r>
                <a:rPr lang="en-US" sz="1500" b="1" dirty="0" smtClean="0">
                  <a:solidFill>
                    <a:srgbClr val="000000"/>
                  </a:solidFill>
                </a:rPr>
                <a:t> </a:t>
              </a:r>
              <a:r>
                <a:rPr lang="en-US" sz="1500" b="1" dirty="0" err="1" smtClean="0">
                  <a:solidFill>
                    <a:srgbClr val="000000"/>
                  </a:solidFill>
                </a:rPr>
                <a:t>của</a:t>
              </a:r>
              <a:r>
                <a:rPr lang="en-US" sz="1500" b="1" dirty="0" smtClean="0">
                  <a:solidFill>
                    <a:srgbClr val="000000"/>
                  </a:solidFill>
                </a:rPr>
                <a:t> HSSV</a:t>
              </a:r>
              <a:endParaRPr lang="en-US" sz="1500" b="1" dirty="0">
                <a:solidFill>
                  <a:srgbClr val="000000"/>
                </a:solidFill>
              </a:endParaRPr>
            </a:p>
          </p:txBody>
        </p:sp>
      </p:grpSp>
      <p:grpSp>
        <p:nvGrpSpPr>
          <p:cNvPr id="4" name="Group 3"/>
          <p:cNvGrpSpPr/>
          <p:nvPr/>
        </p:nvGrpSpPr>
        <p:grpSpPr>
          <a:xfrm>
            <a:off x="123296" y="2891510"/>
            <a:ext cx="3100274" cy="1190149"/>
            <a:chOff x="123296" y="2891510"/>
            <a:chExt cx="3100274" cy="1190149"/>
          </a:xfrm>
        </p:grpSpPr>
        <p:sp>
          <p:nvSpPr>
            <p:cNvPr id="64" name="AutoShape 29"/>
            <p:cNvSpPr>
              <a:spLocks noChangeArrowheads="1"/>
            </p:cNvSpPr>
            <p:nvPr/>
          </p:nvSpPr>
          <p:spPr bwMode="ltGray">
            <a:xfrm flipH="1">
              <a:off x="123296" y="2891510"/>
              <a:ext cx="3100274" cy="1190149"/>
            </a:xfrm>
            <a:prstGeom prst="roundRect">
              <a:avLst>
                <a:gd name="adj" fmla="val 50000"/>
              </a:avLst>
            </a:prstGeom>
            <a:solidFill>
              <a:schemeClr val="accent2">
                <a:alpha val="70000"/>
              </a:schemeClr>
            </a:solidFill>
            <a:ln w="19050" algn="ctr">
              <a:solidFill>
                <a:srgbClr val="F8F8F8"/>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65" name="Rectangle 30"/>
            <p:cNvSpPr>
              <a:spLocks noChangeArrowheads="1"/>
            </p:cNvSpPr>
            <p:nvPr/>
          </p:nvSpPr>
          <p:spPr bwMode="black">
            <a:xfrm>
              <a:off x="197731" y="3048000"/>
              <a:ext cx="3025839" cy="7848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sz="1500" b="1" smtClean="0">
                  <a:solidFill>
                    <a:srgbClr val="FF0000"/>
                  </a:solidFill>
                </a:rPr>
                <a:t>Đa số </a:t>
              </a:r>
              <a:r>
                <a:rPr lang="en-US" sz="1500" b="1" strike="sngStrike" smtClean="0">
                  <a:solidFill>
                    <a:srgbClr val="000000"/>
                  </a:solidFill>
                </a:rPr>
                <a:t>Đội </a:t>
              </a:r>
              <a:r>
                <a:rPr lang="en-US" sz="1500" b="1" strike="sngStrike" dirty="0" err="1" smtClean="0">
                  <a:solidFill>
                    <a:srgbClr val="000000"/>
                  </a:solidFill>
                </a:rPr>
                <a:t>ngũ</a:t>
              </a:r>
              <a:r>
                <a:rPr lang="en-US" sz="1500" b="1" strike="sngStrike" dirty="0" smtClean="0">
                  <a:solidFill>
                    <a:srgbClr val="000000"/>
                  </a:solidFill>
                </a:rPr>
                <a:t> </a:t>
              </a:r>
              <a:r>
                <a:rPr lang="en-US" sz="1500" b="1" dirty="0" smtClean="0">
                  <a:solidFill>
                    <a:srgbClr val="000000"/>
                  </a:solidFill>
                </a:rPr>
                <a:t>GVCN/CVHT </a:t>
              </a:r>
              <a:r>
                <a:rPr lang="en-US" sz="1500" b="1" dirty="0" err="1" smtClean="0">
                  <a:solidFill>
                    <a:srgbClr val="000000"/>
                  </a:solidFill>
                </a:rPr>
                <a:t>yêu</a:t>
              </a:r>
              <a:r>
                <a:rPr lang="en-US" sz="1500" b="1" dirty="0" smtClean="0">
                  <a:solidFill>
                    <a:srgbClr val="000000"/>
                  </a:solidFill>
                </a:rPr>
                <a:t> </a:t>
              </a:r>
              <a:r>
                <a:rPr lang="en-US" sz="1500" b="1" dirty="0" err="1" smtClean="0">
                  <a:solidFill>
                    <a:srgbClr val="000000"/>
                  </a:solidFill>
                </a:rPr>
                <a:t>nghề</a:t>
              </a:r>
              <a:r>
                <a:rPr lang="en-US" sz="1500" b="1" dirty="0" smtClean="0">
                  <a:solidFill>
                    <a:srgbClr val="000000"/>
                  </a:solidFill>
                </a:rPr>
                <a:t>, </a:t>
              </a:r>
              <a:r>
                <a:rPr lang="en-US" sz="1500" b="1" dirty="0" err="1" smtClean="0">
                  <a:solidFill>
                    <a:srgbClr val="000000"/>
                  </a:solidFill>
                </a:rPr>
                <a:t>tâm</a:t>
              </a:r>
              <a:r>
                <a:rPr lang="en-US" sz="1500" b="1" dirty="0" smtClean="0">
                  <a:solidFill>
                    <a:srgbClr val="000000"/>
                  </a:solidFill>
                </a:rPr>
                <a:t> </a:t>
              </a:r>
              <a:r>
                <a:rPr lang="en-US" sz="1500" b="1" dirty="0" err="1" smtClean="0">
                  <a:solidFill>
                    <a:srgbClr val="000000"/>
                  </a:solidFill>
                </a:rPr>
                <a:t>huyết</a:t>
              </a:r>
              <a:r>
                <a:rPr lang="en-US" sz="1500" b="1" dirty="0" smtClean="0">
                  <a:solidFill>
                    <a:srgbClr val="000000"/>
                  </a:solidFill>
                </a:rPr>
                <a:t> </a:t>
              </a:r>
              <a:r>
                <a:rPr lang="en-US" sz="1500" b="1" dirty="0" err="1" smtClean="0">
                  <a:solidFill>
                    <a:srgbClr val="000000"/>
                  </a:solidFill>
                </a:rPr>
                <a:t>với</a:t>
              </a:r>
              <a:r>
                <a:rPr lang="en-US" sz="1500" b="1" dirty="0" smtClean="0">
                  <a:solidFill>
                    <a:srgbClr val="000000"/>
                  </a:solidFill>
                </a:rPr>
                <a:t> </a:t>
              </a:r>
              <a:r>
                <a:rPr lang="en-US" sz="1500" b="1" dirty="0" err="1" smtClean="0">
                  <a:solidFill>
                    <a:srgbClr val="000000"/>
                  </a:solidFill>
                </a:rPr>
                <a:t>trường</a:t>
              </a:r>
              <a:r>
                <a:rPr lang="en-US" sz="1500" b="1" dirty="0" smtClean="0">
                  <a:solidFill>
                    <a:srgbClr val="000000"/>
                  </a:solidFill>
                </a:rPr>
                <a:t>, </a:t>
              </a:r>
              <a:r>
                <a:rPr lang="en-US" sz="1500" b="1" dirty="0" err="1" smtClean="0">
                  <a:solidFill>
                    <a:srgbClr val="000000"/>
                  </a:solidFill>
                </a:rPr>
                <a:t>hiểu</a:t>
              </a:r>
              <a:r>
                <a:rPr lang="en-US" sz="1500" b="1" dirty="0" smtClean="0">
                  <a:solidFill>
                    <a:srgbClr val="000000"/>
                  </a:solidFill>
                </a:rPr>
                <a:t> </a:t>
              </a:r>
              <a:r>
                <a:rPr lang="en-US" sz="1500" b="1" dirty="0" err="1" smtClean="0">
                  <a:solidFill>
                    <a:srgbClr val="000000"/>
                  </a:solidFill>
                </a:rPr>
                <a:t>và</a:t>
              </a:r>
              <a:r>
                <a:rPr lang="en-US" sz="1500" b="1" dirty="0" smtClean="0">
                  <a:solidFill>
                    <a:srgbClr val="000000"/>
                  </a:solidFill>
                </a:rPr>
                <a:t> </a:t>
              </a:r>
              <a:r>
                <a:rPr lang="en-US" sz="1500" b="1" dirty="0" err="1" smtClean="0">
                  <a:solidFill>
                    <a:srgbClr val="000000"/>
                  </a:solidFill>
                </a:rPr>
                <a:t>gần</a:t>
              </a:r>
              <a:r>
                <a:rPr lang="en-US" sz="1500" b="1" dirty="0" smtClean="0">
                  <a:solidFill>
                    <a:srgbClr val="000000"/>
                  </a:solidFill>
                </a:rPr>
                <a:t> </a:t>
              </a:r>
              <a:r>
                <a:rPr lang="en-US" sz="1500" b="1" dirty="0" err="1" smtClean="0">
                  <a:solidFill>
                    <a:srgbClr val="000000"/>
                  </a:solidFill>
                </a:rPr>
                <a:t>gũi</a:t>
              </a:r>
              <a:r>
                <a:rPr lang="en-US" sz="1500" b="1" dirty="0" smtClean="0">
                  <a:solidFill>
                    <a:srgbClr val="000000"/>
                  </a:solidFill>
                </a:rPr>
                <a:t> </a:t>
              </a:r>
              <a:r>
                <a:rPr lang="en-US" sz="1500" b="1" dirty="0" err="1" smtClean="0">
                  <a:solidFill>
                    <a:srgbClr val="000000"/>
                  </a:solidFill>
                </a:rPr>
                <a:t>với</a:t>
              </a:r>
              <a:r>
                <a:rPr lang="en-US" sz="1500" b="1" dirty="0" smtClean="0">
                  <a:solidFill>
                    <a:srgbClr val="000000"/>
                  </a:solidFill>
                </a:rPr>
                <a:t> HSSV  </a:t>
              </a:r>
              <a:endParaRPr lang="en-US" sz="1500" b="1" dirty="0">
                <a:solidFill>
                  <a:srgbClr val="000000"/>
                </a:solidFill>
              </a:endParaRPr>
            </a:p>
          </p:txBody>
        </p:sp>
      </p:grpSp>
      <p:grpSp>
        <p:nvGrpSpPr>
          <p:cNvPr id="10" name="Group 9"/>
          <p:cNvGrpSpPr/>
          <p:nvPr/>
        </p:nvGrpSpPr>
        <p:grpSpPr>
          <a:xfrm>
            <a:off x="2743199" y="5515451"/>
            <a:ext cx="4191001" cy="1190149"/>
            <a:chOff x="2743199" y="5515451"/>
            <a:chExt cx="4191001" cy="1190149"/>
          </a:xfrm>
        </p:grpSpPr>
        <p:sp>
          <p:nvSpPr>
            <p:cNvPr id="66" name="AutoShape 29"/>
            <p:cNvSpPr>
              <a:spLocks noChangeArrowheads="1"/>
            </p:cNvSpPr>
            <p:nvPr/>
          </p:nvSpPr>
          <p:spPr bwMode="ltGray">
            <a:xfrm flipH="1">
              <a:off x="2743199" y="5515451"/>
              <a:ext cx="4191001" cy="1190149"/>
            </a:xfrm>
            <a:prstGeom prst="roundRect">
              <a:avLst>
                <a:gd name="adj" fmla="val 50000"/>
              </a:avLst>
            </a:prstGeom>
            <a:solidFill>
              <a:schemeClr val="accent2">
                <a:alpha val="70000"/>
              </a:schemeClr>
            </a:solidFill>
            <a:ln w="19050" algn="ctr">
              <a:solidFill>
                <a:srgbClr val="F8F8F8"/>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67" name="Rectangle 30"/>
            <p:cNvSpPr>
              <a:spLocks noChangeArrowheads="1"/>
            </p:cNvSpPr>
            <p:nvPr/>
          </p:nvSpPr>
          <p:spPr bwMode="black">
            <a:xfrm>
              <a:off x="2895600" y="5613737"/>
              <a:ext cx="3886200"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sz="1500" b="1" dirty="0" err="1" smtClean="0">
                  <a:solidFill>
                    <a:srgbClr val="000000"/>
                  </a:solidFill>
                </a:rPr>
                <a:t>Biên</a:t>
              </a:r>
              <a:r>
                <a:rPr lang="en-US" sz="1500" b="1" dirty="0" smtClean="0">
                  <a:solidFill>
                    <a:srgbClr val="000000"/>
                  </a:solidFill>
                </a:rPr>
                <a:t> </a:t>
              </a:r>
              <a:r>
                <a:rPr lang="en-US" sz="1500" b="1" dirty="0" err="1" smtClean="0">
                  <a:solidFill>
                    <a:srgbClr val="000000"/>
                  </a:solidFill>
                </a:rPr>
                <a:t>soạn</a:t>
              </a:r>
              <a:r>
                <a:rPr lang="en-US" sz="1500" b="1" dirty="0" smtClean="0">
                  <a:solidFill>
                    <a:srgbClr val="000000"/>
                  </a:solidFill>
                </a:rPr>
                <a:t> </a:t>
              </a:r>
              <a:r>
                <a:rPr lang="en-US" sz="1500" b="1" dirty="0" err="1" smtClean="0">
                  <a:solidFill>
                    <a:srgbClr val="000000"/>
                  </a:solidFill>
                </a:rPr>
                <a:t>cuốn</a:t>
              </a:r>
              <a:r>
                <a:rPr lang="en-US" sz="1500" b="1" dirty="0" smtClean="0">
                  <a:solidFill>
                    <a:srgbClr val="000000"/>
                  </a:solidFill>
                </a:rPr>
                <a:t> “</a:t>
              </a:r>
              <a:r>
                <a:rPr lang="en-US" sz="1500" b="1" dirty="0" err="1" smtClean="0">
                  <a:solidFill>
                    <a:srgbClr val="000000"/>
                  </a:solidFill>
                </a:rPr>
                <a:t>Sổ</a:t>
              </a:r>
              <a:r>
                <a:rPr lang="en-US" sz="1500" b="1" dirty="0" smtClean="0">
                  <a:solidFill>
                    <a:srgbClr val="000000"/>
                  </a:solidFill>
                </a:rPr>
                <a:t> </a:t>
              </a:r>
              <a:r>
                <a:rPr lang="en-US" sz="1500" b="1" dirty="0" err="1" smtClean="0">
                  <a:solidFill>
                    <a:srgbClr val="000000"/>
                  </a:solidFill>
                </a:rPr>
                <a:t>tay</a:t>
              </a:r>
              <a:r>
                <a:rPr lang="en-US" sz="1500" b="1" dirty="0" smtClean="0">
                  <a:solidFill>
                    <a:srgbClr val="000000"/>
                  </a:solidFill>
                </a:rPr>
                <a:t> GDĐH</a:t>
              </a:r>
              <a:r>
                <a:rPr lang="en-US" sz="1500" b="1" dirty="0">
                  <a:solidFill>
                    <a:srgbClr val="000000"/>
                  </a:solidFill>
                </a:rPr>
                <a:t>” </a:t>
              </a:r>
              <a:r>
                <a:rPr lang="en-US" sz="1500" b="1" dirty="0" err="1">
                  <a:solidFill>
                    <a:srgbClr val="000000"/>
                  </a:solidFill>
                </a:rPr>
                <a:t>phổ</a:t>
              </a:r>
              <a:r>
                <a:rPr lang="en-US" sz="1500" b="1" dirty="0">
                  <a:solidFill>
                    <a:srgbClr val="000000"/>
                  </a:solidFill>
                </a:rPr>
                <a:t> </a:t>
              </a:r>
              <a:r>
                <a:rPr lang="en-US" sz="1500" b="1" dirty="0" err="1">
                  <a:solidFill>
                    <a:srgbClr val="000000"/>
                  </a:solidFill>
                </a:rPr>
                <a:t>biến</a:t>
              </a:r>
              <a:r>
                <a:rPr lang="en-US" sz="1500" b="1" dirty="0">
                  <a:solidFill>
                    <a:srgbClr val="000000"/>
                  </a:solidFill>
                </a:rPr>
                <a:t> </a:t>
              </a:r>
              <a:r>
                <a:rPr lang="en-US" sz="1500" b="1" dirty="0" err="1">
                  <a:solidFill>
                    <a:srgbClr val="000000"/>
                  </a:solidFill>
                </a:rPr>
                <a:t>đầy</a:t>
              </a:r>
              <a:r>
                <a:rPr lang="en-US" sz="1500" b="1" dirty="0">
                  <a:solidFill>
                    <a:srgbClr val="000000"/>
                  </a:solidFill>
                </a:rPr>
                <a:t> </a:t>
              </a:r>
              <a:r>
                <a:rPr lang="en-US" sz="1500" b="1" dirty="0" err="1">
                  <a:solidFill>
                    <a:srgbClr val="000000"/>
                  </a:solidFill>
                </a:rPr>
                <a:t>đủ</a:t>
              </a:r>
              <a:r>
                <a:rPr lang="en-US" sz="1500" b="1" dirty="0">
                  <a:solidFill>
                    <a:srgbClr val="000000"/>
                  </a:solidFill>
                </a:rPr>
                <a:t> </a:t>
              </a:r>
              <a:r>
                <a:rPr lang="en-US" sz="1500" b="1" dirty="0" err="1">
                  <a:solidFill>
                    <a:srgbClr val="000000"/>
                  </a:solidFill>
                </a:rPr>
                <a:t>các</a:t>
              </a:r>
              <a:r>
                <a:rPr lang="en-US" sz="1500" b="1" dirty="0">
                  <a:solidFill>
                    <a:srgbClr val="000000"/>
                  </a:solidFill>
                </a:rPr>
                <a:t> </a:t>
              </a:r>
              <a:r>
                <a:rPr lang="en-US" sz="1500" b="1" dirty="0" err="1">
                  <a:solidFill>
                    <a:srgbClr val="000000"/>
                  </a:solidFill>
                </a:rPr>
                <a:t>văn</a:t>
              </a:r>
              <a:r>
                <a:rPr lang="en-US" sz="1500" b="1" dirty="0">
                  <a:solidFill>
                    <a:srgbClr val="000000"/>
                  </a:solidFill>
                </a:rPr>
                <a:t> </a:t>
              </a:r>
              <a:r>
                <a:rPr lang="en-US" sz="1500" b="1" dirty="0" err="1">
                  <a:solidFill>
                    <a:srgbClr val="000000"/>
                  </a:solidFill>
                </a:rPr>
                <a:t>bản</a:t>
              </a:r>
              <a:r>
                <a:rPr lang="en-US" sz="1500" b="1" dirty="0">
                  <a:solidFill>
                    <a:srgbClr val="000000"/>
                  </a:solidFill>
                </a:rPr>
                <a:t>, </a:t>
              </a:r>
              <a:r>
                <a:rPr lang="en-US" sz="1500" b="1" dirty="0" err="1">
                  <a:solidFill>
                    <a:srgbClr val="000000"/>
                  </a:solidFill>
                </a:rPr>
                <a:t>nội</a:t>
              </a:r>
              <a:r>
                <a:rPr lang="en-US" sz="1500" b="1" dirty="0">
                  <a:solidFill>
                    <a:srgbClr val="000000"/>
                  </a:solidFill>
                </a:rPr>
                <a:t> </a:t>
              </a:r>
              <a:r>
                <a:rPr lang="en-US" sz="1500" b="1" dirty="0" err="1">
                  <a:solidFill>
                    <a:srgbClr val="000000"/>
                  </a:solidFill>
                </a:rPr>
                <a:t>quy</a:t>
              </a:r>
              <a:r>
                <a:rPr lang="en-US" sz="1500" b="1" dirty="0">
                  <a:solidFill>
                    <a:srgbClr val="000000"/>
                  </a:solidFill>
                </a:rPr>
                <a:t>, </a:t>
              </a:r>
              <a:r>
                <a:rPr lang="en-US" sz="1500" b="1" dirty="0" err="1">
                  <a:solidFill>
                    <a:srgbClr val="000000"/>
                  </a:solidFill>
                </a:rPr>
                <a:t>quy</a:t>
              </a:r>
              <a:r>
                <a:rPr lang="en-US" sz="1500" b="1" dirty="0">
                  <a:solidFill>
                    <a:srgbClr val="000000"/>
                  </a:solidFill>
                </a:rPr>
                <a:t> </a:t>
              </a:r>
              <a:r>
                <a:rPr lang="en-US" sz="1500" b="1" dirty="0" err="1">
                  <a:solidFill>
                    <a:srgbClr val="000000"/>
                  </a:solidFill>
                </a:rPr>
                <a:t>định</a:t>
              </a:r>
              <a:r>
                <a:rPr lang="en-US" sz="1500" b="1" dirty="0">
                  <a:solidFill>
                    <a:srgbClr val="000000"/>
                  </a:solidFill>
                </a:rPr>
                <a:t> </a:t>
              </a:r>
              <a:r>
                <a:rPr lang="en-US" sz="1500" b="1" dirty="0" err="1">
                  <a:solidFill>
                    <a:srgbClr val="000000"/>
                  </a:solidFill>
                </a:rPr>
                <a:t>về</a:t>
              </a:r>
              <a:r>
                <a:rPr lang="en-US" sz="1500" b="1" dirty="0">
                  <a:solidFill>
                    <a:srgbClr val="000000"/>
                  </a:solidFill>
                </a:rPr>
                <a:t> HSSV </a:t>
              </a:r>
              <a:r>
                <a:rPr lang="en-US" sz="1500" b="1" dirty="0" err="1" smtClean="0">
                  <a:solidFill>
                    <a:srgbClr val="000000"/>
                  </a:solidFill>
                </a:rPr>
                <a:t>và</a:t>
              </a:r>
              <a:r>
                <a:rPr lang="en-US" sz="1500" b="1" dirty="0" smtClean="0">
                  <a:solidFill>
                    <a:srgbClr val="000000"/>
                  </a:solidFill>
                </a:rPr>
                <a:t> “</a:t>
              </a:r>
              <a:r>
                <a:rPr lang="en-US" sz="1500" b="1" dirty="0" err="1" smtClean="0">
                  <a:solidFill>
                    <a:srgbClr val="000000"/>
                  </a:solidFill>
                </a:rPr>
                <a:t>Niên</a:t>
              </a:r>
              <a:r>
                <a:rPr lang="en-US" sz="1500" b="1" dirty="0" smtClean="0">
                  <a:solidFill>
                    <a:srgbClr val="000000"/>
                  </a:solidFill>
                </a:rPr>
                <a:t> </a:t>
              </a:r>
              <a:r>
                <a:rPr lang="en-US" sz="1500" b="1" dirty="0" err="1" smtClean="0">
                  <a:solidFill>
                    <a:srgbClr val="000000"/>
                  </a:solidFill>
                </a:rPr>
                <a:t>giám</a:t>
              </a:r>
              <a:r>
                <a:rPr lang="en-US" sz="1500" b="1" dirty="0" smtClean="0">
                  <a:solidFill>
                    <a:srgbClr val="000000"/>
                  </a:solidFill>
                </a:rPr>
                <a:t> </a:t>
              </a:r>
              <a:r>
                <a:rPr lang="en-US" sz="1500" b="1" dirty="0" err="1" smtClean="0">
                  <a:solidFill>
                    <a:srgbClr val="000000"/>
                  </a:solidFill>
                </a:rPr>
                <a:t>năm</a:t>
              </a:r>
              <a:r>
                <a:rPr lang="en-US" sz="1500" b="1" dirty="0" smtClean="0">
                  <a:solidFill>
                    <a:srgbClr val="000000"/>
                  </a:solidFill>
                </a:rPr>
                <a:t> </a:t>
              </a:r>
              <a:r>
                <a:rPr lang="en-US" sz="1500" b="1" dirty="0" err="1" smtClean="0">
                  <a:solidFill>
                    <a:srgbClr val="000000"/>
                  </a:solidFill>
                </a:rPr>
                <a:t>học</a:t>
              </a:r>
              <a:r>
                <a:rPr lang="en-US" sz="1500" b="1" dirty="0" smtClean="0">
                  <a:solidFill>
                    <a:srgbClr val="000000"/>
                  </a:solidFill>
                </a:rPr>
                <a:t>” </a:t>
              </a:r>
              <a:r>
                <a:rPr lang="en-US" sz="1500" b="1" dirty="0" err="1" smtClean="0">
                  <a:solidFill>
                    <a:srgbClr val="FF0000"/>
                  </a:solidFill>
                </a:rPr>
                <a:t>cung</a:t>
              </a:r>
              <a:r>
                <a:rPr lang="en-US" sz="1500" b="1" dirty="0" smtClean="0">
                  <a:solidFill>
                    <a:srgbClr val="FF0000"/>
                  </a:solidFill>
                </a:rPr>
                <a:t> </a:t>
              </a:r>
              <a:r>
                <a:rPr lang="en-US" sz="1500" b="1" dirty="0" err="1" smtClean="0">
                  <a:solidFill>
                    <a:srgbClr val="FF0000"/>
                  </a:solidFill>
                </a:rPr>
                <a:t>cấp</a:t>
              </a:r>
              <a:r>
                <a:rPr lang="en-US" sz="1500" b="1" dirty="0" smtClean="0">
                  <a:solidFill>
                    <a:srgbClr val="FF0000"/>
                  </a:solidFill>
                </a:rPr>
                <a:t> </a:t>
              </a:r>
              <a:r>
                <a:rPr lang="en-US" sz="1500" b="1" dirty="0" err="1" smtClean="0">
                  <a:solidFill>
                    <a:srgbClr val="FF0000"/>
                  </a:solidFill>
                </a:rPr>
                <a:t>thông</a:t>
              </a:r>
              <a:r>
                <a:rPr lang="en-US" sz="1500" b="1" dirty="0" smtClean="0">
                  <a:solidFill>
                    <a:srgbClr val="FF0000"/>
                  </a:solidFill>
                </a:rPr>
                <a:t> CT</a:t>
              </a:r>
              <a:r>
                <a:rPr lang="en-US" sz="1500" b="1" dirty="0" smtClean="0">
                  <a:solidFill>
                    <a:srgbClr val="000000"/>
                  </a:solidFill>
                </a:rPr>
                <a:t> </a:t>
              </a:r>
              <a:r>
                <a:rPr lang="en-US" sz="1500" b="1" dirty="0" err="1" smtClean="0">
                  <a:solidFill>
                    <a:srgbClr val="000000"/>
                  </a:solidFill>
                </a:rPr>
                <a:t>khung</a:t>
              </a:r>
              <a:r>
                <a:rPr lang="en-US" sz="1500" b="1" dirty="0" smtClean="0">
                  <a:solidFill>
                    <a:srgbClr val="000000"/>
                  </a:solidFill>
                </a:rPr>
                <a:t> </a:t>
              </a:r>
              <a:r>
                <a:rPr lang="en-US" sz="1500" b="1" dirty="0" err="1" smtClean="0">
                  <a:solidFill>
                    <a:srgbClr val="000000"/>
                  </a:solidFill>
                </a:rPr>
                <a:t>của</a:t>
              </a:r>
              <a:r>
                <a:rPr lang="en-US" sz="1500" b="1" dirty="0" smtClean="0">
                  <a:solidFill>
                    <a:srgbClr val="000000"/>
                  </a:solidFill>
                </a:rPr>
                <a:t> </a:t>
              </a:r>
              <a:r>
                <a:rPr lang="en-US" sz="1500" b="1" dirty="0" err="1" smtClean="0">
                  <a:solidFill>
                    <a:srgbClr val="000000"/>
                  </a:solidFill>
                </a:rPr>
                <a:t>từng</a:t>
              </a:r>
              <a:r>
                <a:rPr lang="en-US" sz="1500" b="1" dirty="0" smtClean="0">
                  <a:solidFill>
                    <a:srgbClr val="000000"/>
                  </a:solidFill>
                </a:rPr>
                <a:t> </a:t>
              </a:r>
              <a:r>
                <a:rPr lang="en-US" sz="1500" b="1" dirty="0" err="1" smtClean="0">
                  <a:solidFill>
                    <a:srgbClr val="000000"/>
                  </a:solidFill>
                </a:rPr>
                <a:t>chuyên</a:t>
              </a:r>
              <a:r>
                <a:rPr lang="en-US" sz="1500" b="1" dirty="0" smtClean="0">
                  <a:solidFill>
                    <a:srgbClr val="000000"/>
                  </a:solidFill>
                </a:rPr>
                <a:t> </a:t>
              </a:r>
              <a:r>
                <a:rPr lang="en-US" sz="1500" b="1" dirty="0" err="1" smtClean="0">
                  <a:solidFill>
                    <a:srgbClr val="000000"/>
                  </a:solidFill>
                </a:rPr>
                <a:t>ngành</a:t>
              </a:r>
              <a:endParaRPr lang="en-US" sz="1500" b="1" dirty="0">
                <a:solidFill>
                  <a:srgbClr val="000000"/>
                </a:solidFill>
              </a:endParaRPr>
            </a:p>
          </p:txBody>
        </p:sp>
      </p:grpSp>
      <p:grpSp>
        <p:nvGrpSpPr>
          <p:cNvPr id="5" name="Group 4"/>
          <p:cNvGrpSpPr/>
          <p:nvPr/>
        </p:nvGrpSpPr>
        <p:grpSpPr>
          <a:xfrm>
            <a:off x="152400" y="4246041"/>
            <a:ext cx="3517114" cy="1156742"/>
            <a:chOff x="152400" y="4246041"/>
            <a:chExt cx="3517114" cy="1156742"/>
          </a:xfrm>
        </p:grpSpPr>
        <p:sp>
          <p:nvSpPr>
            <p:cNvPr id="55" name="AutoShape 27"/>
            <p:cNvSpPr>
              <a:spLocks noChangeArrowheads="1"/>
            </p:cNvSpPr>
            <p:nvPr/>
          </p:nvSpPr>
          <p:spPr bwMode="gray">
            <a:xfrm>
              <a:off x="152400" y="4246041"/>
              <a:ext cx="3517114" cy="1156742"/>
            </a:xfrm>
            <a:prstGeom prst="roundRect">
              <a:avLst>
                <a:gd name="adj" fmla="val 50000"/>
              </a:avLst>
            </a:prstGeom>
            <a:solidFill>
              <a:schemeClr val="hlink">
                <a:alpha val="96001"/>
              </a:schemeClr>
            </a:solidFill>
            <a:ln w="19050" algn="ctr">
              <a:solidFill>
                <a:srgbClr val="F8F8F8"/>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0" name="Rectangle 30"/>
            <p:cNvSpPr>
              <a:spLocks noChangeArrowheads="1"/>
            </p:cNvSpPr>
            <p:nvPr/>
          </p:nvSpPr>
          <p:spPr bwMode="black">
            <a:xfrm>
              <a:off x="197731" y="4419600"/>
              <a:ext cx="3394075" cy="7848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sz="1500" b="1" dirty="0" err="1" smtClean="0">
                  <a:solidFill>
                    <a:srgbClr val="000000"/>
                  </a:solidFill>
                </a:rPr>
                <a:t>Mỗi</a:t>
              </a:r>
              <a:r>
                <a:rPr lang="en-US" sz="1500" b="1" dirty="0" smtClean="0">
                  <a:solidFill>
                    <a:srgbClr val="000000"/>
                  </a:solidFill>
                </a:rPr>
                <a:t> CB, GV, NV </a:t>
              </a:r>
              <a:r>
                <a:rPr lang="en-US" sz="1500" b="1" dirty="0" err="1" smtClean="0">
                  <a:solidFill>
                    <a:srgbClr val="000000"/>
                  </a:solidFill>
                </a:rPr>
                <a:t>được</a:t>
              </a:r>
              <a:r>
                <a:rPr lang="en-US" sz="1500" b="1" dirty="0" smtClean="0">
                  <a:solidFill>
                    <a:srgbClr val="000000"/>
                  </a:solidFill>
                </a:rPr>
                <a:t> </a:t>
              </a:r>
              <a:r>
                <a:rPr lang="en-US" sz="1500" b="1" dirty="0" err="1" smtClean="0">
                  <a:solidFill>
                    <a:srgbClr val="000000"/>
                  </a:solidFill>
                </a:rPr>
                <a:t>giao</a:t>
              </a:r>
              <a:r>
                <a:rPr lang="en-US" sz="1500" b="1" dirty="0" smtClean="0">
                  <a:solidFill>
                    <a:srgbClr val="000000"/>
                  </a:solidFill>
                </a:rPr>
                <a:t> </a:t>
              </a:r>
              <a:r>
                <a:rPr lang="en-US" sz="1500" b="1" dirty="0" err="1" smtClean="0">
                  <a:solidFill>
                    <a:srgbClr val="000000"/>
                  </a:solidFill>
                </a:rPr>
                <a:t>phụ</a:t>
              </a:r>
              <a:r>
                <a:rPr lang="en-US" sz="1500" b="1" dirty="0" smtClean="0">
                  <a:solidFill>
                    <a:srgbClr val="000000"/>
                  </a:solidFill>
                </a:rPr>
                <a:t> </a:t>
              </a:r>
              <a:r>
                <a:rPr lang="en-US" sz="1500" b="1" dirty="0" err="1" smtClean="0">
                  <a:solidFill>
                    <a:srgbClr val="000000"/>
                  </a:solidFill>
                </a:rPr>
                <a:t>trách</a:t>
              </a:r>
              <a:r>
                <a:rPr lang="en-US" sz="1500" b="1" dirty="0" smtClean="0">
                  <a:solidFill>
                    <a:srgbClr val="000000"/>
                  </a:solidFill>
                </a:rPr>
                <a:t> 01 </a:t>
              </a:r>
              <a:r>
                <a:rPr lang="en-US" sz="1500" b="1" dirty="0" err="1" smtClean="0">
                  <a:solidFill>
                    <a:srgbClr val="000000"/>
                  </a:solidFill>
                </a:rPr>
                <a:t>lớp</a:t>
              </a:r>
              <a:r>
                <a:rPr lang="en-US" sz="1500" b="1" dirty="0" smtClean="0">
                  <a:solidFill>
                    <a:srgbClr val="000000"/>
                  </a:solidFill>
                </a:rPr>
                <a:t> </a:t>
              </a:r>
              <a:r>
                <a:rPr lang="en-US" sz="1500" b="1" dirty="0" err="1" smtClean="0">
                  <a:solidFill>
                    <a:srgbClr val="000000"/>
                  </a:solidFill>
                </a:rPr>
                <a:t>nên</a:t>
              </a:r>
              <a:r>
                <a:rPr lang="en-US" sz="1500" b="1" dirty="0" smtClean="0">
                  <a:solidFill>
                    <a:srgbClr val="000000"/>
                  </a:solidFill>
                </a:rPr>
                <a:t> </a:t>
              </a:r>
              <a:r>
                <a:rPr lang="en-US" sz="1500" b="1" dirty="0" err="1" smtClean="0">
                  <a:solidFill>
                    <a:srgbClr val="000000"/>
                  </a:solidFill>
                </a:rPr>
                <a:t>dễ</a:t>
              </a:r>
              <a:r>
                <a:rPr lang="en-US" sz="1500" b="1" dirty="0" smtClean="0">
                  <a:solidFill>
                    <a:srgbClr val="000000"/>
                  </a:solidFill>
                </a:rPr>
                <a:t> </a:t>
              </a:r>
              <a:r>
                <a:rPr lang="en-US" sz="1500" b="1" dirty="0" err="1" smtClean="0">
                  <a:solidFill>
                    <a:srgbClr val="000000"/>
                  </a:solidFill>
                </a:rPr>
                <a:t>dàng</a:t>
              </a:r>
              <a:r>
                <a:rPr lang="en-US" sz="1500" b="1" dirty="0" smtClean="0">
                  <a:solidFill>
                    <a:srgbClr val="000000"/>
                  </a:solidFill>
                </a:rPr>
                <a:t> </a:t>
              </a:r>
              <a:r>
                <a:rPr lang="en-US" sz="1500" b="1" dirty="0" err="1" smtClean="0">
                  <a:solidFill>
                    <a:srgbClr val="000000"/>
                  </a:solidFill>
                </a:rPr>
                <a:t>nắm</a:t>
              </a:r>
              <a:r>
                <a:rPr lang="en-US" sz="1500" b="1" dirty="0" smtClean="0">
                  <a:solidFill>
                    <a:srgbClr val="000000"/>
                  </a:solidFill>
                </a:rPr>
                <a:t> </a:t>
              </a:r>
              <a:r>
                <a:rPr lang="en-US" sz="1500" b="1" dirty="0" err="1" smtClean="0">
                  <a:solidFill>
                    <a:srgbClr val="000000"/>
                  </a:solidFill>
                </a:rPr>
                <a:t>bắt</a:t>
              </a:r>
              <a:r>
                <a:rPr lang="en-US" sz="1500" b="1" dirty="0" smtClean="0">
                  <a:solidFill>
                    <a:srgbClr val="000000"/>
                  </a:solidFill>
                </a:rPr>
                <a:t> </a:t>
              </a:r>
              <a:r>
                <a:rPr lang="en-US" sz="1500" b="1" dirty="0" err="1" smtClean="0">
                  <a:solidFill>
                    <a:srgbClr val="000000"/>
                  </a:solidFill>
                </a:rPr>
                <a:t>tình</a:t>
              </a:r>
              <a:r>
                <a:rPr lang="en-US" sz="1500" b="1" dirty="0" smtClean="0">
                  <a:solidFill>
                    <a:srgbClr val="000000"/>
                  </a:solidFill>
                </a:rPr>
                <a:t> </a:t>
              </a:r>
              <a:r>
                <a:rPr lang="en-US" sz="1500" b="1" dirty="0" err="1" smtClean="0">
                  <a:solidFill>
                    <a:srgbClr val="000000"/>
                  </a:solidFill>
                </a:rPr>
                <a:t>hình</a:t>
              </a:r>
              <a:r>
                <a:rPr lang="en-US" sz="1500" b="1" dirty="0" smtClean="0">
                  <a:solidFill>
                    <a:srgbClr val="000000"/>
                  </a:solidFill>
                </a:rPr>
                <a:t> </a:t>
              </a:r>
              <a:r>
                <a:rPr lang="en-US" sz="1500" b="1" dirty="0" err="1" smtClean="0">
                  <a:solidFill>
                    <a:srgbClr val="000000"/>
                  </a:solidFill>
                </a:rPr>
                <a:t>cụ</a:t>
              </a:r>
              <a:r>
                <a:rPr lang="en-US" sz="1500" b="1" dirty="0" smtClean="0">
                  <a:solidFill>
                    <a:srgbClr val="000000"/>
                  </a:solidFill>
                </a:rPr>
                <a:t> </a:t>
              </a:r>
              <a:r>
                <a:rPr lang="en-US" sz="1500" b="1" dirty="0" err="1" smtClean="0">
                  <a:solidFill>
                    <a:srgbClr val="000000"/>
                  </a:solidFill>
                </a:rPr>
                <a:t>thể</a:t>
              </a:r>
              <a:r>
                <a:rPr lang="en-US" sz="1500" b="1" dirty="0" smtClean="0">
                  <a:solidFill>
                    <a:srgbClr val="000000"/>
                  </a:solidFill>
                </a:rPr>
                <a:t> </a:t>
              </a:r>
              <a:r>
                <a:rPr lang="en-US" sz="1500" b="1" dirty="0" err="1" smtClean="0">
                  <a:solidFill>
                    <a:srgbClr val="000000"/>
                  </a:solidFill>
                </a:rPr>
                <a:t>của</a:t>
              </a:r>
              <a:r>
                <a:rPr lang="en-US" sz="1500" b="1" dirty="0" smtClean="0">
                  <a:solidFill>
                    <a:srgbClr val="000000"/>
                  </a:solidFill>
                </a:rPr>
                <a:t> </a:t>
              </a:r>
              <a:r>
                <a:rPr lang="en-US" sz="1500" b="1" dirty="0" err="1" smtClean="0">
                  <a:solidFill>
                    <a:srgbClr val="000000"/>
                  </a:solidFill>
                </a:rPr>
                <a:t>từng</a:t>
              </a:r>
              <a:r>
                <a:rPr lang="en-US" sz="1500" b="1" dirty="0" smtClean="0">
                  <a:solidFill>
                    <a:srgbClr val="000000"/>
                  </a:solidFill>
                </a:rPr>
                <a:t> HSSV</a:t>
              </a:r>
              <a:endParaRPr lang="en-US" sz="1500" b="1" dirty="0">
                <a:solidFill>
                  <a:srgbClr val="000000"/>
                </a:solidFill>
              </a:endParaRPr>
            </a:p>
          </p:txBody>
        </p:sp>
      </p:grpSp>
      <p:grpSp>
        <p:nvGrpSpPr>
          <p:cNvPr id="9" name="Group 8"/>
          <p:cNvGrpSpPr/>
          <p:nvPr/>
        </p:nvGrpSpPr>
        <p:grpSpPr>
          <a:xfrm>
            <a:off x="5715000" y="4329658"/>
            <a:ext cx="3394075" cy="1156742"/>
            <a:chOff x="5715000" y="4329658"/>
            <a:chExt cx="3394075" cy="1156742"/>
          </a:xfrm>
        </p:grpSpPr>
        <p:sp>
          <p:nvSpPr>
            <p:cNvPr id="71" name="AutoShape 27"/>
            <p:cNvSpPr>
              <a:spLocks noChangeArrowheads="1"/>
            </p:cNvSpPr>
            <p:nvPr/>
          </p:nvSpPr>
          <p:spPr bwMode="gray">
            <a:xfrm>
              <a:off x="5738169" y="4329658"/>
              <a:ext cx="3341542" cy="1156742"/>
            </a:xfrm>
            <a:prstGeom prst="roundRect">
              <a:avLst>
                <a:gd name="adj" fmla="val 50000"/>
              </a:avLst>
            </a:prstGeom>
            <a:solidFill>
              <a:schemeClr val="hlink">
                <a:alpha val="96001"/>
              </a:schemeClr>
            </a:solidFill>
            <a:ln w="19050" algn="ctr">
              <a:solidFill>
                <a:srgbClr val="F8F8F8"/>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2" name="Rectangle 30"/>
            <p:cNvSpPr>
              <a:spLocks noChangeArrowheads="1"/>
            </p:cNvSpPr>
            <p:nvPr/>
          </p:nvSpPr>
          <p:spPr bwMode="black">
            <a:xfrm>
              <a:off x="5715000" y="4419600"/>
              <a:ext cx="3394075"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sz="1500" b="1" dirty="0" err="1" smtClean="0">
                  <a:solidFill>
                    <a:srgbClr val="000000"/>
                  </a:solidFill>
                </a:rPr>
                <a:t>Thực</a:t>
              </a:r>
              <a:r>
                <a:rPr lang="en-US" sz="1500" b="1" dirty="0" smtClean="0">
                  <a:solidFill>
                    <a:srgbClr val="000000"/>
                  </a:solidFill>
                </a:rPr>
                <a:t> </a:t>
              </a:r>
              <a:r>
                <a:rPr lang="en-US" sz="1500" b="1" dirty="0" err="1" smtClean="0">
                  <a:solidFill>
                    <a:srgbClr val="000000"/>
                  </a:solidFill>
                </a:rPr>
                <a:t>hiện</a:t>
              </a:r>
              <a:r>
                <a:rPr lang="en-US" sz="1500" b="1" dirty="0" smtClean="0">
                  <a:solidFill>
                    <a:srgbClr val="000000"/>
                  </a:solidFill>
                </a:rPr>
                <a:t> SHCN 01 </a:t>
              </a:r>
              <a:r>
                <a:rPr lang="en-US" sz="1500" b="1" dirty="0" err="1" smtClean="0">
                  <a:solidFill>
                    <a:srgbClr val="000000"/>
                  </a:solidFill>
                </a:rPr>
                <a:t>tiết</a:t>
              </a:r>
              <a:r>
                <a:rPr lang="en-US" sz="1500" b="1" dirty="0" smtClean="0">
                  <a:solidFill>
                    <a:srgbClr val="000000"/>
                  </a:solidFill>
                </a:rPr>
                <a:t>/</a:t>
              </a:r>
              <a:r>
                <a:rPr lang="en-US" sz="1500" b="1" dirty="0" err="1" smtClean="0">
                  <a:solidFill>
                    <a:srgbClr val="000000"/>
                  </a:solidFill>
                </a:rPr>
                <a:t>tuần</a:t>
              </a:r>
              <a:r>
                <a:rPr lang="en-US" sz="1500" b="1" dirty="0" smtClean="0">
                  <a:solidFill>
                    <a:srgbClr val="000000"/>
                  </a:solidFill>
                </a:rPr>
                <a:t>, </a:t>
              </a:r>
              <a:r>
                <a:rPr lang="en-US" sz="1500" b="1" dirty="0" err="1" smtClean="0">
                  <a:solidFill>
                    <a:srgbClr val="000000"/>
                  </a:solidFill>
                </a:rPr>
                <a:t>tạo</a:t>
              </a:r>
              <a:r>
                <a:rPr lang="en-US" sz="1500" b="1" dirty="0" smtClean="0">
                  <a:solidFill>
                    <a:srgbClr val="000000"/>
                  </a:solidFill>
                </a:rPr>
                <a:t> </a:t>
              </a:r>
              <a:r>
                <a:rPr lang="en-US" sz="1500" b="1" dirty="0" err="1" smtClean="0">
                  <a:solidFill>
                    <a:srgbClr val="000000"/>
                  </a:solidFill>
                </a:rPr>
                <a:t>điều</a:t>
              </a:r>
              <a:r>
                <a:rPr lang="en-US" sz="1500" b="1" dirty="0" smtClean="0">
                  <a:solidFill>
                    <a:srgbClr val="000000"/>
                  </a:solidFill>
                </a:rPr>
                <a:t> </a:t>
              </a:r>
              <a:r>
                <a:rPr lang="en-US" sz="1500" b="1" dirty="0" err="1" smtClean="0">
                  <a:solidFill>
                    <a:srgbClr val="000000"/>
                  </a:solidFill>
                </a:rPr>
                <a:t>kiện</a:t>
              </a:r>
              <a:r>
                <a:rPr lang="en-US" sz="1500" b="1" dirty="0" smtClean="0">
                  <a:solidFill>
                    <a:srgbClr val="000000"/>
                  </a:solidFill>
                </a:rPr>
                <a:t> </a:t>
              </a:r>
              <a:r>
                <a:rPr lang="en-US" sz="1500" b="1" dirty="0" err="1" smtClean="0">
                  <a:solidFill>
                    <a:srgbClr val="000000"/>
                  </a:solidFill>
                </a:rPr>
                <a:t>cho</a:t>
              </a:r>
              <a:r>
                <a:rPr lang="en-US" sz="1500" b="1" dirty="0" smtClean="0">
                  <a:solidFill>
                    <a:srgbClr val="000000"/>
                  </a:solidFill>
                </a:rPr>
                <a:t> GVCN/CVHT </a:t>
              </a:r>
              <a:r>
                <a:rPr lang="en-US" sz="1500" b="1" dirty="0" err="1" smtClean="0">
                  <a:solidFill>
                    <a:srgbClr val="000000"/>
                  </a:solidFill>
                </a:rPr>
                <a:t>gặp</a:t>
              </a:r>
              <a:r>
                <a:rPr lang="en-US" sz="1500" b="1" dirty="0" smtClean="0">
                  <a:solidFill>
                    <a:srgbClr val="000000"/>
                  </a:solidFill>
                </a:rPr>
                <a:t> </a:t>
              </a:r>
              <a:r>
                <a:rPr lang="en-US" sz="1500" b="1" dirty="0" err="1" smtClean="0">
                  <a:solidFill>
                    <a:srgbClr val="000000"/>
                  </a:solidFill>
                </a:rPr>
                <a:t>gỡ</a:t>
              </a:r>
              <a:r>
                <a:rPr lang="en-US" sz="1500" b="1" dirty="0" smtClean="0">
                  <a:solidFill>
                    <a:srgbClr val="000000"/>
                  </a:solidFill>
                </a:rPr>
                <a:t>, </a:t>
              </a:r>
              <a:r>
                <a:rPr lang="en-US" sz="1500" b="1" dirty="0" err="1" smtClean="0">
                  <a:solidFill>
                    <a:srgbClr val="000000"/>
                  </a:solidFill>
                </a:rPr>
                <a:t>trao</a:t>
              </a:r>
              <a:r>
                <a:rPr lang="en-US" sz="1500" b="1" dirty="0" smtClean="0">
                  <a:solidFill>
                    <a:srgbClr val="000000"/>
                  </a:solidFill>
                </a:rPr>
                <a:t> </a:t>
              </a:r>
              <a:r>
                <a:rPr lang="en-US" sz="1500" b="1" dirty="0" err="1" smtClean="0">
                  <a:solidFill>
                    <a:srgbClr val="000000"/>
                  </a:solidFill>
                </a:rPr>
                <a:t>đổi</a:t>
              </a:r>
              <a:r>
                <a:rPr lang="en-US" sz="1500" b="1" dirty="0" smtClean="0">
                  <a:solidFill>
                    <a:srgbClr val="000000"/>
                  </a:solidFill>
                </a:rPr>
                <a:t>, </a:t>
              </a:r>
              <a:r>
                <a:rPr lang="en-US" sz="1500" b="1" dirty="0" err="1" smtClean="0">
                  <a:solidFill>
                    <a:srgbClr val="000000"/>
                  </a:solidFill>
                </a:rPr>
                <a:t>giải</a:t>
              </a:r>
              <a:r>
                <a:rPr lang="en-US" sz="1500" b="1" dirty="0" smtClean="0">
                  <a:solidFill>
                    <a:srgbClr val="000000"/>
                  </a:solidFill>
                </a:rPr>
                <a:t> </a:t>
              </a:r>
              <a:r>
                <a:rPr lang="en-US" sz="1500" b="1" dirty="0" err="1" smtClean="0">
                  <a:solidFill>
                    <a:srgbClr val="000000"/>
                  </a:solidFill>
                </a:rPr>
                <a:t>quyết</a:t>
              </a:r>
              <a:r>
                <a:rPr lang="en-US" sz="1500" b="1" dirty="0" smtClean="0">
                  <a:solidFill>
                    <a:srgbClr val="000000"/>
                  </a:solidFill>
                </a:rPr>
                <a:t> </a:t>
              </a:r>
              <a:r>
                <a:rPr lang="en-US" sz="1500" b="1" dirty="0" err="1" smtClean="0">
                  <a:solidFill>
                    <a:srgbClr val="000000"/>
                  </a:solidFill>
                </a:rPr>
                <a:t>kịp</a:t>
              </a:r>
              <a:r>
                <a:rPr lang="en-US" sz="1500" b="1" dirty="0" smtClean="0">
                  <a:solidFill>
                    <a:srgbClr val="000000"/>
                  </a:solidFill>
                </a:rPr>
                <a:t> </a:t>
              </a:r>
              <a:r>
                <a:rPr lang="en-US" sz="1500" b="1" dirty="0" err="1" smtClean="0">
                  <a:solidFill>
                    <a:srgbClr val="000000"/>
                  </a:solidFill>
                </a:rPr>
                <a:t>thời</a:t>
              </a:r>
              <a:r>
                <a:rPr lang="en-US" sz="1500" b="1" dirty="0" smtClean="0">
                  <a:solidFill>
                    <a:srgbClr val="000000"/>
                  </a:solidFill>
                </a:rPr>
                <a:t> </a:t>
              </a:r>
              <a:r>
                <a:rPr lang="en-US" sz="1500" b="1" dirty="0" err="1" smtClean="0">
                  <a:solidFill>
                    <a:srgbClr val="000000"/>
                  </a:solidFill>
                </a:rPr>
                <a:t>các</a:t>
              </a:r>
              <a:r>
                <a:rPr lang="en-US" sz="1500" b="1" dirty="0" smtClean="0">
                  <a:solidFill>
                    <a:srgbClr val="000000"/>
                  </a:solidFill>
                </a:rPr>
                <a:t> </a:t>
              </a:r>
              <a:r>
                <a:rPr lang="en-US" sz="1500" b="1" dirty="0" err="1" smtClean="0">
                  <a:solidFill>
                    <a:srgbClr val="000000"/>
                  </a:solidFill>
                </a:rPr>
                <a:t>vấn</a:t>
              </a:r>
              <a:r>
                <a:rPr lang="en-US" sz="1500" b="1" dirty="0" smtClean="0">
                  <a:solidFill>
                    <a:srgbClr val="000000"/>
                  </a:solidFill>
                </a:rPr>
                <a:t> </a:t>
              </a:r>
              <a:r>
                <a:rPr lang="en-US" sz="1500" b="1" dirty="0" err="1" smtClean="0">
                  <a:solidFill>
                    <a:srgbClr val="000000"/>
                  </a:solidFill>
                </a:rPr>
                <a:t>đề</a:t>
              </a:r>
              <a:r>
                <a:rPr lang="en-US" sz="1500" b="1" dirty="0" smtClean="0">
                  <a:solidFill>
                    <a:srgbClr val="000000"/>
                  </a:solidFill>
                </a:rPr>
                <a:t> HSSV </a:t>
              </a:r>
              <a:r>
                <a:rPr lang="en-US" sz="1500" b="1" dirty="0" err="1" smtClean="0">
                  <a:solidFill>
                    <a:srgbClr val="000000"/>
                  </a:solidFill>
                </a:rPr>
                <a:t>gặp</a:t>
              </a:r>
              <a:r>
                <a:rPr lang="en-US" sz="1500" b="1" dirty="0" smtClean="0">
                  <a:solidFill>
                    <a:srgbClr val="000000"/>
                  </a:solidFill>
                </a:rPr>
                <a:t> </a:t>
              </a:r>
              <a:r>
                <a:rPr lang="en-US" sz="1500" b="1" dirty="0" err="1" smtClean="0">
                  <a:solidFill>
                    <a:srgbClr val="000000"/>
                  </a:solidFill>
                </a:rPr>
                <a:t>phải</a:t>
              </a:r>
              <a:endParaRPr lang="en-US" sz="1500" b="1" dirty="0">
                <a:solidFill>
                  <a:srgbClr val="000000"/>
                </a:solidFill>
              </a:endParaRPr>
            </a:p>
          </p:txBody>
        </p:sp>
      </p:grpSp>
      <p:grpSp>
        <p:nvGrpSpPr>
          <p:cNvPr id="8" name="Group 7"/>
          <p:cNvGrpSpPr/>
          <p:nvPr/>
        </p:nvGrpSpPr>
        <p:grpSpPr>
          <a:xfrm>
            <a:off x="6204623" y="2819400"/>
            <a:ext cx="2786977" cy="1190149"/>
            <a:chOff x="6204623" y="2819400"/>
            <a:chExt cx="2786977" cy="1190149"/>
          </a:xfrm>
        </p:grpSpPr>
        <p:sp>
          <p:nvSpPr>
            <p:cNvPr id="69" name="AutoShape 29"/>
            <p:cNvSpPr>
              <a:spLocks noChangeArrowheads="1"/>
            </p:cNvSpPr>
            <p:nvPr/>
          </p:nvSpPr>
          <p:spPr bwMode="ltGray">
            <a:xfrm flipH="1">
              <a:off x="6204623" y="2819400"/>
              <a:ext cx="2786976" cy="1190149"/>
            </a:xfrm>
            <a:prstGeom prst="roundRect">
              <a:avLst>
                <a:gd name="adj" fmla="val 50000"/>
              </a:avLst>
            </a:prstGeom>
            <a:solidFill>
              <a:schemeClr val="accent2">
                <a:alpha val="70000"/>
              </a:schemeClr>
            </a:solidFill>
            <a:ln w="19050" algn="ctr">
              <a:solidFill>
                <a:srgbClr val="F8F8F8"/>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73" name="Rectangle 30"/>
            <p:cNvSpPr>
              <a:spLocks noChangeArrowheads="1"/>
            </p:cNvSpPr>
            <p:nvPr/>
          </p:nvSpPr>
          <p:spPr bwMode="black">
            <a:xfrm>
              <a:off x="6204624" y="3124200"/>
              <a:ext cx="2786976"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sz="1500" b="1" dirty="0" err="1" smtClean="0">
                  <a:solidFill>
                    <a:srgbClr val="000000"/>
                  </a:solidFill>
                </a:rPr>
                <a:t>Có</a:t>
              </a:r>
              <a:r>
                <a:rPr lang="en-US" sz="1500" b="1" dirty="0" smtClean="0">
                  <a:solidFill>
                    <a:srgbClr val="000000"/>
                  </a:solidFill>
                </a:rPr>
                <a:t> </a:t>
              </a:r>
              <a:r>
                <a:rPr lang="en-US" sz="1500" b="1" dirty="0" err="1" smtClean="0">
                  <a:solidFill>
                    <a:srgbClr val="000000"/>
                  </a:solidFill>
                </a:rPr>
                <a:t>quy</a:t>
              </a:r>
              <a:r>
                <a:rPr lang="en-US" sz="1500" b="1" dirty="0" smtClean="0">
                  <a:solidFill>
                    <a:srgbClr val="000000"/>
                  </a:solidFill>
                </a:rPr>
                <a:t> </a:t>
              </a:r>
              <a:r>
                <a:rPr lang="en-US" sz="1500" b="1" dirty="0" err="1" smtClean="0">
                  <a:solidFill>
                    <a:srgbClr val="000000"/>
                  </a:solidFill>
                </a:rPr>
                <a:t>định</a:t>
              </a:r>
              <a:r>
                <a:rPr lang="en-US" sz="1500" b="1" dirty="0" smtClean="0">
                  <a:solidFill>
                    <a:srgbClr val="000000"/>
                  </a:solidFill>
                </a:rPr>
                <a:t> </a:t>
              </a:r>
              <a:r>
                <a:rPr lang="en-US" sz="1500" b="1" dirty="0" err="1" smtClean="0">
                  <a:solidFill>
                    <a:srgbClr val="000000"/>
                  </a:solidFill>
                </a:rPr>
                <a:t>về</a:t>
              </a:r>
              <a:r>
                <a:rPr lang="en-US" sz="1500" b="1" dirty="0" smtClean="0">
                  <a:solidFill>
                    <a:srgbClr val="000000"/>
                  </a:solidFill>
                </a:rPr>
                <a:t> </a:t>
              </a:r>
              <a:r>
                <a:rPr lang="en-US" sz="1500" b="1" dirty="0" err="1" smtClean="0">
                  <a:solidFill>
                    <a:srgbClr val="000000"/>
                  </a:solidFill>
                </a:rPr>
                <a:t>nhiệm</a:t>
              </a:r>
              <a:r>
                <a:rPr lang="en-US" sz="1500" b="1" dirty="0" smtClean="0">
                  <a:solidFill>
                    <a:srgbClr val="000000"/>
                  </a:solidFill>
                </a:rPr>
                <a:t> </a:t>
              </a:r>
              <a:r>
                <a:rPr lang="en-US" sz="1500" b="1" dirty="0" err="1" smtClean="0">
                  <a:solidFill>
                    <a:srgbClr val="000000"/>
                  </a:solidFill>
                </a:rPr>
                <a:t>vụ</a:t>
              </a:r>
              <a:r>
                <a:rPr lang="en-US" sz="1500" b="1" dirty="0" smtClean="0">
                  <a:solidFill>
                    <a:srgbClr val="000000"/>
                  </a:solidFill>
                </a:rPr>
                <a:t> </a:t>
              </a:r>
              <a:r>
                <a:rPr lang="en-US" sz="1500" b="1" dirty="0" err="1" smtClean="0">
                  <a:solidFill>
                    <a:srgbClr val="000000"/>
                  </a:solidFill>
                </a:rPr>
                <a:t>của</a:t>
              </a:r>
              <a:r>
                <a:rPr lang="en-US" sz="1500" b="1" dirty="0" smtClean="0">
                  <a:solidFill>
                    <a:srgbClr val="000000"/>
                  </a:solidFill>
                </a:rPr>
                <a:t> </a:t>
              </a:r>
              <a:r>
                <a:rPr lang="en-US" sz="1500" b="1" dirty="0" err="1" smtClean="0">
                  <a:solidFill>
                    <a:srgbClr val="000000"/>
                  </a:solidFill>
                </a:rPr>
                <a:t>công</a:t>
              </a:r>
              <a:r>
                <a:rPr lang="en-US" sz="1500" b="1" dirty="0" smtClean="0">
                  <a:solidFill>
                    <a:srgbClr val="000000"/>
                  </a:solidFill>
                </a:rPr>
                <a:t> </a:t>
              </a:r>
              <a:r>
                <a:rPr lang="en-US" sz="1500" b="1" dirty="0" err="1" smtClean="0">
                  <a:solidFill>
                    <a:srgbClr val="000000"/>
                  </a:solidFill>
                </a:rPr>
                <a:t>tác</a:t>
              </a:r>
              <a:r>
                <a:rPr lang="en-US" sz="1500" b="1" dirty="0" smtClean="0">
                  <a:solidFill>
                    <a:srgbClr val="000000"/>
                  </a:solidFill>
                </a:rPr>
                <a:t> GVCN/CVHT</a:t>
              </a:r>
              <a:endParaRPr lang="en-US" sz="1500" b="1" dirty="0">
                <a:solidFill>
                  <a:srgbClr val="000000"/>
                </a:solidFill>
              </a:endParaRPr>
            </a:p>
          </p:txBody>
        </p:sp>
      </p:grpSp>
      <p:grpSp>
        <p:nvGrpSpPr>
          <p:cNvPr id="7" name="Group 6"/>
          <p:cNvGrpSpPr/>
          <p:nvPr/>
        </p:nvGrpSpPr>
        <p:grpSpPr>
          <a:xfrm>
            <a:off x="5562600" y="1510258"/>
            <a:ext cx="3428999" cy="1156742"/>
            <a:chOff x="5562600" y="1510258"/>
            <a:chExt cx="3428999" cy="1156742"/>
          </a:xfrm>
        </p:grpSpPr>
        <p:sp>
          <p:nvSpPr>
            <p:cNvPr id="68" name="AutoShape 27"/>
            <p:cNvSpPr>
              <a:spLocks noChangeArrowheads="1"/>
            </p:cNvSpPr>
            <p:nvPr/>
          </p:nvSpPr>
          <p:spPr bwMode="gray">
            <a:xfrm>
              <a:off x="5562600" y="1510258"/>
              <a:ext cx="3428999" cy="1156742"/>
            </a:xfrm>
            <a:prstGeom prst="roundRect">
              <a:avLst>
                <a:gd name="adj" fmla="val 50000"/>
              </a:avLst>
            </a:prstGeom>
            <a:solidFill>
              <a:schemeClr val="hlink">
                <a:alpha val="96001"/>
              </a:schemeClr>
            </a:solidFill>
            <a:ln w="19050" algn="ctr">
              <a:solidFill>
                <a:srgbClr val="F8F8F8"/>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4" name="Rectangle 30"/>
            <p:cNvSpPr>
              <a:spLocks noChangeArrowheads="1"/>
            </p:cNvSpPr>
            <p:nvPr/>
          </p:nvSpPr>
          <p:spPr bwMode="black">
            <a:xfrm>
              <a:off x="5815012" y="1653570"/>
              <a:ext cx="3025839" cy="7848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sz="1500" b="1" dirty="0" smtClean="0">
                  <a:solidFill>
                    <a:srgbClr val="FF0000"/>
                  </a:solidFill>
                </a:rPr>
                <a:t>GVCN/CVHT </a:t>
              </a:r>
              <a:r>
                <a:rPr lang="en-US" sz="1500" b="1" dirty="0" err="1" smtClean="0">
                  <a:solidFill>
                    <a:srgbClr val="FF0000"/>
                  </a:solidFill>
                </a:rPr>
                <a:t>có</a:t>
              </a:r>
              <a:r>
                <a:rPr lang="en-US" sz="1500" b="1" dirty="0" smtClean="0">
                  <a:solidFill>
                    <a:srgbClr val="FF0000"/>
                  </a:solidFill>
                </a:rPr>
                <a:t> </a:t>
              </a:r>
              <a:r>
                <a:rPr lang="en-US" sz="1500" b="1" dirty="0" err="1" smtClean="0">
                  <a:solidFill>
                    <a:srgbClr val="FF0000"/>
                  </a:solidFill>
                </a:rPr>
                <a:t>sự</a:t>
              </a:r>
              <a:r>
                <a:rPr lang="en-US" sz="1500" b="1" dirty="0" smtClean="0">
                  <a:solidFill>
                    <a:srgbClr val="FF0000"/>
                  </a:solidFill>
                </a:rPr>
                <a:t> </a:t>
              </a:r>
              <a:r>
                <a:rPr lang="en-US" sz="1500" b="1" dirty="0" err="1" smtClean="0">
                  <a:solidFill>
                    <a:srgbClr val="FF0000"/>
                  </a:solidFill>
                </a:rPr>
                <a:t>liên</a:t>
              </a:r>
              <a:r>
                <a:rPr lang="en-US" sz="1500" b="1" dirty="0" smtClean="0">
                  <a:solidFill>
                    <a:srgbClr val="FF0000"/>
                  </a:solidFill>
                </a:rPr>
                <a:t> </a:t>
              </a:r>
              <a:r>
                <a:rPr lang="en-US" sz="1500" b="1" dirty="0" err="1" smtClean="0">
                  <a:solidFill>
                    <a:srgbClr val="FF0000"/>
                  </a:solidFill>
                </a:rPr>
                <a:t>hệ</a:t>
              </a:r>
              <a:r>
                <a:rPr lang="en-US" sz="1500" b="1" dirty="0" smtClean="0">
                  <a:solidFill>
                    <a:srgbClr val="FF0000"/>
                  </a:solidFill>
                </a:rPr>
                <a:t> </a:t>
              </a:r>
              <a:r>
                <a:rPr lang="en-US" sz="1500" b="1" dirty="0" err="1" smtClean="0">
                  <a:solidFill>
                    <a:srgbClr val="FF0000"/>
                  </a:solidFill>
                </a:rPr>
                <a:t>thường</a:t>
              </a:r>
              <a:r>
                <a:rPr lang="en-US" sz="1500" b="1" dirty="0" smtClean="0">
                  <a:solidFill>
                    <a:srgbClr val="FF0000"/>
                  </a:solidFill>
                </a:rPr>
                <a:t> </a:t>
              </a:r>
              <a:r>
                <a:rPr lang="en-US" sz="1500" b="1" dirty="0" err="1" smtClean="0">
                  <a:solidFill>
                    <a:srgbClr val="FF0000"/>
                  </a:solidFill>
                </a:rPr>
                <a:t>xuyên</a:t>
              </a:r>
              <a:r>
                <a:rPr lang="en-US" sz="1500" b="1" dirty="0" smtClean="0">
                  <a:solidFill>
                    <a:srgbClr val="FF0000"/>
                  </a:solidFill>
                </a:rPr>
                <a:t> </a:t>
              </a:r>
              <a:r>
                <a:rPr lang="en-US" sz="1500" b="1" dirty="0" err="1" smtClean="0">
                  <a:solidFill>
                    <a:srgbClr val="FF0000"/>
                  </a:solidFill>
                </a:rPr>
                <a:t>giữa</a:t>
              </a:r>
              <a:r>
                <a:rPr lang="en-US" sz="1500" b="1" dirty="0" smtClean="0">
                  <a:solidFill>
                    <a:srgbClr val="FF0000"/>
                  </a:solidFill>
                </a:rPr>
                <a:t> </a:t>
              </a:r>
              <a:r>
                <a:rPr lang="en-US" sz="1500" b="1" dirty="0" err="1" smtClean="0">
                  <a:solidFill>
                    <a:srgbClr val="FF0000"/>
                  </a:solidFill>
                </a:rPr>
                <a:t>nhà</a:t>
              </a:r>
              <a:r>
                <a:rPr lang="en-US" sz="1500" b="1" dirty="0" smtClean="0">
                  <a:solidFill>
                    <a:srgbClr val="FF0000"/>
                  </a:solidFill>
                </a:rPr>
                <a:t> </a:t>
              </a:r>
              <a:r>
                <a:rPr lang="en-US" sz="1500" b="1" dirty="0" err="1" smtClean="0">
                  <a:solidFill>
                    <a:srgbClr val="FF0000"/>
                  </a:solidFill>
                </a:rPr>
                <a:t>trường</a:t>
              </a:r>
              <a:r>
                <a:rPr lang="en-US" sz="1500" b="1" dirty="0" smtClean="0">
                  <a:solidFill>
                    <a:srgbClr val="FF0000"/>
                  </a:solidFill>
                </a:rPr>
                <a:t> </a:t>
              </a:r>
              <a:r>
                <a:rPr lang="en-US" sz="1500" b="1" dirty="0" err="1" smtClean="0">
                  <a:solidFill>
                    <a:srgbClr val="FF0000"/>
                  </a:solidFill>
                </a:rPr>
                <a:t>và</a:t>
              </a:r>
              <a:r>
                <a:rPr lang="en-US" sz="1500" b="1" dirty="0" smtClean="0">
                  <a:solidFill>
                    <a:srgbClr val="FF0000"/>
                  </a:solidFill>
                </a:rPr>
                <a:t> </a:t>
              </a:r>
              <a:r>
                <a:rPr lang="en-US" sz="1500" b="1" dirty="0" err="1" smtClean="0">
                  <a:solidFill>
                    <a:srgbClr val="FF0000"/>
                  </a:solidFill>
                </a:rPr>
                <a:t>gia</a:t>
              </a:r>
              <a:r>
                <a:rPr lang="en-US" sz="1500" b="1" dirty="0" smtClean="0">
                  <a:solidFill>
                    <a:srgbClr val="FF0000"/>
                  </a:solidFill>
                </a:rPr>
                <a:t> </a:t>
              </a:r>
              <a:r>
                <a:rPr lang="en-US" sz="1500" b="1" dirty="0" err="1" smtClean="0">
                  <a:solidFill>
                    <a:srgbClr val="FF0000"/>
                  </a:solidFill>
                </a:rPr>
                <a:t>đình</a:t>
              </a:r>
              <a:endParaRPr lang="en-US" sz="1500" b="1" dirty="0">
                <a:solidFill>
                  <a:srgbClr val="FF0000"/>
                </a:solidFill>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60"/>
                                        </p:tgtEl>
                                        <p:attrNameLst>
                                          <p:attrName>style.visibility</p:attrName>
                                        </p:attrNameLst>
                                      </p:cBhvr>
                                      <p:to>
                                        <p:strVal val="visible"/>
                                      </p:to>
                                    </p:set>
                                    <p:animEffect transition="in" filter="fade">
                                      <p:cBhvr>
                                        <p:cTn id="11" dur="500"/>
                                        <p:tgtEl>
                                          <p:spTgt spid="60"/>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75798"/>
                                        </p:tgtEl>
                                        <p:attrNameLst>
                                          <p:attrName>style.visibility</p:attrName>
                                        </p:attrNameLst>
                                      </p:cBhvr>
                                      <p:to>
                                        <p:strVal val="visible"/>
                                      </p:to>
                                    </p:set>
                                    <p:animEffect transition="in" filter="fade">
                                      <p:cBhvr>
                                        <p:cTn id="20" dur="500"/>
                                        <p:tgtEl>
                                          <p:spTgt spid="75798"/>
                                        </p:tgtEl>
                                      </p:cBhvr>
                                    </p:animEffec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75796"/>
                                        </p:tgtEl>
                                        <p:attrNameLst>
                                          <p:attrName>style.visibility</p:attrName>
                                        </p:attrNameLst>
                                      </p:cBhvr>
                                      <p:to>
                                        <p:strVal val="visible"/>
                                      </p:to>
                                    </p:set>
                                    <p:animEffect transition="in" filter="fade">
                                      <p:cBhvr>
                                        <p:cTn id="29" dur="500"/>
                                        <p:tgtEl>
                                          <p:spTgt spid="75796"/>
                                        </p:tgtEl>
                                      </p:cBhvr>
                                    </p:animEffec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nodeType="clickEffect">
                                  <p:stCondLst>
                                    <p:cond delay="0"/>
                                  </p:stCondLst>
                                  <p:childTnLst>
                                    <p:set>
                                      <p:cBhvr>
                                        <p:cTn id="33" dur="1" fill="hold">
                                          <p:stCondLst>
                                            <p:cond delay="0"/>
                                          </p:stCondLst>
                                        </p:cTn>
                                        <p:tgtEl>
                                          <p:spTgt spid="5"/>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75797"/>
                                        </p:tgtEl>
                                        <p:attrNameLst>
                                          <p:attrName>style.visibility</p:attrName>
                                        </p:attrNameLst>
                                      </p:cBhvr>
                                      <p:to>
                                        <p:strVal val="visible"/>
                                      </p:to>
                                    </p:set>
                                    <p:animEffect transition="in" filter="fade">
                                      <p:cBhvr>
                                        <p:cTn id="38" dur="500"/>
                                        <p:tgtEl>
                                          <p:spTgt spid="75797"/>
                                        </p:tgtEl>
                                      </p:cBhvr>
                                    </p:animEffec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10"/>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75800"/>
                                        </p:tgtEl>
                                        <p:attrNameLst>
                                          <p:attrName>style.visibility</p:attrName>
                                        </p:attrNameLst>
                                      </p:cBhvr>
                                      <p:to>
                                        <p:strVal val="visible"/>
                                      </p:to>
                                    </p:set>
                                    <p:animEffect transition="in" filter="fade">
                                      <p:cBhvr>
                                        <p:cTn id="47" dur="500"/>
                                        <p:tgtEl>
                                          <p:spTgt spid="75800"/>
                                        </p:tgtEl>
                                      </p:cBhvr>
                                    </p:animEffect>
                                  </p:childTnLst>
                                </p:cTn>
                              </p:par>
                            </p:childTnLst>
                          </p:cTn>
                        </p:par>
                      </p:childTnLst>
                    </p:cTn>
                  </p:par>
                  <p:par>
                    <p:cTn id="48" fill="hold">
                      <p:stCondLst>
                        <p:cond delay="indefinite"/>
                      </p:stCondLst>
                      <p:childTnLst>
                        <p:par>
                          <p:cTn id="49" fill="hold">
                            <p:stCondLst>
                              <p:cond delay="0"/>
                            </p:stCondLst>
                            <p:childTnLst>
                              <p:par>
                                <p:cTn id="50" presetID="1" presetClass="entr" presetSubtype="0" fill="hold" nodeType="clickEffect">
                                  <p:stCondLst>
                                    <p:cond delay="0"/>
                                  </p:stCondLst>
                                  <p:childTnLst>
                                    <p:set>
                                      <p:cBhvr>
                                        <p:cTn id="51" dur="1" fill="hold">
                                          <p:stCondLst>
                                            <p:cond delay="0"/>
                                          </p:stCondLst>
                                        </p:cTn>
                                        <p:tgtEl>
                                          <p:spTgt spid="9"/>
                                        </p:tgtEl>
                                        <p:attrNameLst>
                                          <p:attrName>style.visibility</p:attrName>
                                        </p:attrNameLst>
                                      </p:cBhvr>
                                      <p:to>
                                        <p:strVal val="visible"/>
                                      </p:to>
                                    </p:se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75826"/>
                                        </p:tgtEl>
                                        <p:attrNameLst>
                                          <p:attrName>style.visibility</p:attrName>
                                        </p:attrNameLst>
                                      </p:cBhvr>
                                      <p:to>
                                        <p:strVal val="visible"/>
                                      </p:to>
                                    </p:set>
                                    <p:animEffect transition="in" filter="fade">
                                      <p:cBhvr>
                                        <p:cTn id="56" dur="500"/>
                                        <p:tgtEl>
                                          <p:spTgt spid="75826"/>
                                        </p:tgtEl>
                                      </p:cBhvr>
                                    </p:animEffec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nodeType="clickEffect">
                                  <p:stCondLst>
                                    <p:cond delay="0"/>
                                  </p:stCondLst>
                                  <p:childTnLst>
                                    <p:set>
                                      <p:cBhvr>
                                        <p:cTn id="60" dur="1" fill="hold">
                                          <p:stCondLst>
                                            <p:cond delay="0"/>
                                          </p:stCondLst>
                                        </p:cTn>
                                        <p:tgtEl>
                                          <p:spTgt spid="8"/>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75801"/>
                                        </p:tgtEl>
                                        <p:attrNameLst>
                                          <p:attrName>style.visibility</p:attrName>
                                        </p:attrNameLst>
                                      </p:cBhvr>
                                      <p:to>
                                        <p:strVal val="visible"/>
                                      </p:to>
                                    </p:set>
                                    <p:animEffect transition="in" filter="fade">
                                      <p:cBhvr>
                                        <p:cTn id="65" dur="500"/>
                                        <p:tgtEl>
                                          <p:spTgt spid="75801"/>
                                        </p:tgtEl>
                                      </p:cBhvr>
                                    </p:animEffect>
                                  </p:childTnLst>
                                </p:cTn>
                              </p:par>
                            </p:childTnLst>
                          </p:cTn>
                        </p:par>
                      </p:childTnLst>
                    </p:cTn>
                  </p:par>
                  <p:par>
                    <p:cTn id="66" fill="hold">
                      <p:stCondLst>
                        <p:cond delay="indefinite"/>
                      </p:stCondLst>
                      <p:childTnLst>
                        <p:par>
                          <p:cTn id="67" fill="hold">
                            <p:stCondLst>
                              <p:cond delay="0"/>
                            </p:stCondLst>
                            <p:childTnLst>
                              <p:par>
                                <p:cTn id="68" presetID="1" presetClass="entr" presetSubtype="0" fill="hold" nodeType="clickEffect">
                                  <p:stCondLst>
                                    <p:cond delay="0"/>
                                  </p:stCondLst>
                                  <p:childTnLst>
                                    <p:set>
                                      <p:cBhvr>
                                        <p:cTn id="69"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96" grpId="0" animBg="1"/>
      <p:bldP spid="75797" grpId="0" animBg="1"/>
      <p:bldP spid="75798" grpId="0" animBg="1"/>
      <p:bldP spid="75800" grpId="0" animBg="1"/>
      <p:bldP spid="75801" grpId="0" animBg="1"/>
      <p:bldP spid="75826" grpId="0" animBg="1"/>
      <p:bldP spid="60" grpId="0" animBg="1"/>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2" name="Group 1"/>
          <p:cNvGrpSpPr/>
          <p:nvPr/>
        </p:nvGrpSpPr>
        <p:grpSpPr>
          <a:xfrm>
            <a:off x="152400" y="1465172"/>
            <a:ext cx="8553609" cy="1352729"/>
            <a:chOff x="152400" y="1465172"/>
            <a:chExt cx="8553609" cy="1352729"/>
          </a:xfrm>
        </p:grpSpPr>
        <p:sp>
          <p:nvSpPr>
            <p:cNvPr id="106499" name="AutoShape 3"/>
            <p:cNvSpPr>
              <a:spLocks noChangeArrowheads="1"/>
            </p:cNvSpPr>
            <p:nvPr/>
          </p:nvSpPr>
          <p:spPr bwMode="ltGray">
            <a:xfrm>
              <a:off x="1063486" y="1465172"/>
              <a:ext cx="7642523" cy="1352729"/>
            </a:xfrm>
            <a:prstGeom prst="roundRect">
              <a:avLst>
                <a:gd name="adj" fmla="val 16449"/>
              </a:avLst>
            </a:prstGeom>
            <a:gradFill rotWithShape="1">
              <a:gsLst>
                <a:gs pos="0">
                  <a:srgbClr val="C0C0C0">
                    <a:gamma/>
                    <a:tint val="91765"/>
                    <a:invGamma/>
                  </a:srgbClr>
                </a:gs>
                <a:gs pos="50000">
                  <a:srgbClr val="C0C0C0">
                    <a:alpha val="30000"/>
                  </a:srgbClr>
                </a:gs>
                <a:gs pos="100000">
                  <a:srgbClr val="C0C0C0">
                    <a:gamma/>
                    <a:tint val="91765"/>
                    <a:invGamma/>
                  </a:srgbClr>
                </a:gs>
              </a:gsLst>
              <a:lin ang="5400000" scaled="1"/>
            </a:gradFill>
            <a:ln>
              <a:noFill/>
            </a:ln>
            <a:effectLst/>
            <a:extLst>
              <a:ext uri="{91240B29-F687-4F45-9708-019B960494DF}">
                <a14:hiddenLine xmlns:a14="http://schemas.microsoft.com/office/drawing/2010/main" w="9525" algn="ctr">
                  <a:solidFill>
                    <a:schemeClr val="bg2"/>
                  </a:solidFill>
                  <a:round/>
                  <a:headEnd/>
                  <a:tailEnd/>
                </a14:hiddenLine>
              </a:ext>
              <a:ext uri="{AF507438-7753-43E0-B8FC-AC1667EBCBE1}">
                <a14:hiddenEffects xmlns:a14="http://schemas.microsoft.com/office/drawing/2010/main">
                  <a:effectLst>
                    <a:outerShdw dist="107763" dir="2700000" algn="ctr" rotWithShape="0">
                      <a:srgbClr val="808080">
                        <a:alpha val="50000"/>
                      </a:srgbClr>
                    </a:outerShdw>
                  </a:effectLst>
                </a14:hiddenEffects>
              </a:ext>
            </a:extLst>
          </p:spPr>
          <p:txBody>
            <a:bodyPr wrap="none" anchor="ctr"/>
            <a:lstStyle/>
            <a:p>
              <a:endParaRPr lang="en-US" dirty="0"/>
            </a:p>
          </p:txBody>
        </p:sp>
        <p:sp>
          <p:nvSpPr>
            <p:cNvPr id="106504" name="AutoShape 8"/>
            <p:cNvSpPr>
              <a:spLocks noChangeArrowheads="1"/>
            </p:cNvSpPr>
            <p:nvPr/>
          </p:nvSpPr>
          <p:spPr bwMode="ltGray">
            <a:xfrm>
              <a:off x="174686" y="1676400"/>
              <a:ext cx="1425516" cy="930275"/>
            </a:xfrm>
            <a:prstGeom prst="roundRect">
              <a:avLst>
                <a:gd name="adj" fmla="val 16667"/>
              </a:avLst>
            </a:prstGeom>
            <a:gradFill rotWithShape="1">
              <a:gsLst>
                <a:gs pos="0">
                  <a:schemeClr val="accent1"/>
                </a:gs>
                <a:gs pos="100000">
                  <a:schemeClr val="accent1">
                    <a:gamma/>
                    <a:shade val="78824"/>
                    <a:invGamma/>
                  </a:schemeClr>
                </a:gs>
              </a:gsLst>
              <a:path path="rect">
                <a:fillToRect l="100000" b="100000"/>
              </a:path>
            </a:gradFill>
            <a:ln w="38100" algn="ctr">
              <a:solidFill>
                <a:srgbClr val="F8F8F8">
                  <a:alpha val="70000"/>
                </a:srgbClr>
              </a:solidFill>
              <a:round/>
              <a:headEnd/>
              <a:tailEnd/>
            </a:ln>
            <a:effectLst/>
            <a:extLst>
              <a:ext uri="{AF507438-7753-43E0-B8FC-AC1667EBCBE1}">
                <a14:hiddenEffects xmlns:a14="http://schemas.microsoft.com/office/drawing/2010/main">
                  <a:effectLst>
                    <a:outerShdw dist="35921" dir="2700000" algn="ctr" rotWithShape="0">
                      <a:schemeClr val="tx2">
                        <a:alpha val="50000"/>
                      </a:schemeClr>
                    </a:outerShdw>
                  </a:effectLst>
                </a14:hiddenEffects>
              </a:ext>
            </a:extLst>
          </p:spPr>
          <p:txBody>
            <a:bodyPr wrap="none" anchor="ctr"/>
            <a:lstStyle/>
            <a:p>
              <a:endParaRPr lang="en-US"/>
            </a:p>
          </p:txBody>
        </p:sp>
        <p:sp>
          <p:nvSpPr>
            <p:cNvPr id="106506" name="Rectangle 10"/>
            <p:cNvSpPr>
              <a:spLocks noChangeArrowheads="1"/>
            </p:cNvSpPr>
            <p:nvPr/>
          </p:nvSpPr>
          <p:spPr bwMode="black">
            <a:xfrm>
              <a:off x="152400" y="1806714"/>
              <a:ext cx="1447802" cy="615553"/>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en-US" b="1" dirty="0" err="1" smtClean="0">
                  <a:solidFill>
                    <a:srgbClr val="F8F8F8"/>
                  </a:solidFill>
                </a:rPr>
                <a:t>Về</a:t>
              </a:r>
              <a:r>
                <a:rPr lang="en-US" b="1" dirty="0" smtClean="0">
                  <a:solidFill>
                    <a:srgbClr val="F8F8F8"/>
                  </a:solidFill>
                </a:rPr>
                <a:t> </a:t>
              </a:r>
              <a:r>
                <a:rPr lang="en-US" b="1" dirty="0" err="1" smtClean="0">
                  <a:solidFill>
                    <a:srgbClr val="F8F8F8"/>
                  </a:solidFill>
                </a:rPr>
                <a:t>phía</a:t>
              </a:r>
              <a:r>
                <a:rPr lang="en-US" b="1" dirty="0" smtClean="0">
                  <a:solidFill>
                    <a:srgbClr val="F8F8F8"/>
                  </a:solidFill>
                </a:rPr>
                <a:t> </a:t>
              </a:r>
              <a:r>
                <a:rPr lang="en-US" sz="1600" b="1" dirty="0" smtClean="0">
                  <a:solidFill>
                    <a:srgbClr val="F8F8F8"/>
                  </a:solidFill>
                </a:rPr>
                <a:t>GVCN/CVHT</a:t>
              </a:r>
              <a:endParaRPr lang="en-US" sz="1600" b="1" dirty="0">
                <a:solidFill>
                  <a:srgbClr val="F8F8F8"/>
                </a:solidFill>
              </a:endParaRPr>
            </a:p>
          </p:txBody>
        </p:sp>
      </p:grpSp>
      <p:grpSp>
        <p:nvGrpSpPr>
          <p:cNvPr id="6" name="Group 5"/>
          <p:cNvGrpSpPr/>
          <p:nvPr/>
        </p:nvGrpSpPr>
        <p:grpSpPr>
          <a:xfrm>
            <a:off x="152400" y="3048000"/>
            <a:ext cx="8639118" cy="1752600"/>
            <a:chOff x="152400" y="3048000"/>
            <a:chExt cx="8639118" cy="1752600"/>
          </a:xfrm>
        </p:grpSpPr>
        <p:sp>
          <p:nvSpPr>
            <p:cNvPr id="106500" name="AutoShape 4"/>
            <p:cNvSpPr>
              <a:spLocks noChangeArrowheads="1"/>
            </p:cNvSpPr>
            <p:nvPr/>
          </p:nvSpPr>
          <p:spPr bwMode="ltGray">
            <a:xfrm>
              <a:off x="1093388" y="3048000"/>
              <a:ext cx="7698130" cy="1752600"/>
            </a:xfrm>
            <a:prstGeom prst="roundRect">
              <a:avLst>
                <a:gd name="adj" fmla="val 16227"/>
              </a:avLst>
            </a:prstGeom>
            <a:gradFill rotWithShape="1">
              <a:gsLst>
                <a:gs pos="0">
                  <a:srgbClr val="C0C0C0">
                    <a:gamma/>
                    <a:tint val="91765"/>
                    <a:invGamma/>
                  </a:srgbClr>
                </a:gs>
                <a:gs pos="50000">
                  <a:srgbClr val="C0C0C0">
                    <a:alpha val="30000"/>
                  </a:srgbClr>
                </a:gs>
                <a:gs pos="100000">
                  <a:srgbClr val="C0C0C0">
                    <a:gamma/>
                    <a:tint val="91765"/>
                    <a:invGamma/>
                  </a:srgbClr>
                </a:gs>
              </a:gsLst>
              <a:lin ang="5400000" scaled="1"/>
            </a:gradFill>
            <a:ln>
              <a:noFill/>
            </a:ln>
            <a:effectLst/>
            <a:extLst>
              <a:ext uri="{91240B29-F687-4F45-9708-019B960494DF}">
                <a14:hiddenLine xmlns:a14="http://schemas.microsoft.com/office/drawing/2010/main" w="12700" algn="ctr">
                  <a:solidFill>
                    <a:schemeClr val="bg2"/>
                  </a:solidFill>
                  <a:round/>
                  <a:headEnd/>
                  <a:tailEnd/>
                </a14:hiddenLine>
              </a:ext>
              <a:ext uri="{AF507438-7753-43E0-B8FC-AC1667EBCBE1}">
                <a14:hiddenEffects xmlns:a14="http://schemas.microsoft.com/office/drawing/2010/main">
                  <a:effectLst>
                    <a:outerShdw dist="107763" dir="2700000" algn="ctr" rotWithShape="0">
                      <a:srgbClr val="808080">
                        <a:alpha val="50000"/>
                      </a:srgbClr>
                    </a:outerShdw>
                  </a:effectLst>
                </a14:hiddenEffects>
              </a:ext>
            </a:extLst>
          </p:spPr>
          <p:txBody>
            <a:bodyPr wrap="none" anchor="ctr"/>
            <a:lstStyle/>
            <a:p>
              <a:endParaRPr lang="en-US" dirty="0"/>
            </a:p>
          </p:txBody>
        </p:sp>
        <p:sp>
          <p:nvSpPr>
            <p:cNvPr id="106508" name="AutoShape 12"/>
            <p:cNvSpPr>
              <a:spLocks noChangeArrowheads="1"/>
            </p:cNvSpPr>
            <p:nvPr/>
          </p:nvSpPr>
          <p:spPr bwMode="gray">
            <a:xfrm>
              <a:off x="178061" y="3489325"/>
              <a:ext cx="1422141" cy="930275"/>
            </a:xfrm>
            <a:prstGeom prst="roundRect">
              <a:avLst>
                <a:gd name="adj" fmla="val 16667"/>
              </a:avLst>
            </a:prstGeom>
            <a:gradFill rotWithShape="1">
              <a:gsLst>
                <a:gs pos="0">
                  <a:schemeClr val="accent2"/>
                </a:gs>
                <a:gs pos="100000">
                  <a:schemeClr val="accent2">
                    <a:gamma/>
                    <a:shade val="78824"/>
                    <a:invGamma/>
                  </a:schemeClr>
                </a:gs>
              </a:gsLst>
              <a:path path="rect">
                <a:fillToRect l="100000" b="100000"/>
              </a:path>
            </a:gradFill>
            <a:ln w="38100" algn="ctr">
              <a:solidFill>
                <a:srgbClr val="F8F8F8">
                  <a:alpha val="70000"/>
                </a:srgbClr>
              </a:solidFill>
              <a:round/>
              <a:headEnd/>
              <a:tailEnd/>
            </a:ln>
            <a:effectLst/>
            <a:extLst>
              <a:ext uri="{AF507438-7753-43E0-B8FC-AC1667EBCBE1}">
                <a14:hiddenEffects xmlns:a14="http://schemas.microsoft.com/office/drawing/2010/main">
                  <a:effectLst>
                    <a:outerShdw dist="35921" dir="2700000" algn="ctr" rotWithShape="0">
                      <a:schemeClr val="tx2">
                        <a:alpha val="50000"/>
                      </a:schemeClr>
                    </a:outerShdw>
                  </a:effectLst>
                </a14:hiddenEffects>
              </a:ext>
            </a:extLst>
          </p:spPr>
          <p:txBody>
            <a:bodyPr wrap="none" anchor="ctr"/>
            <a:lstStyle/>
            <a:p>
              <a:endParaRPr lang="en-US"/>
            </a:p>
          </p:txBody>
        </p:sp>
        <p:sp>
          <p:nvSpPr>
            <p:cNvPr id="106513" name="Text Box 17"/>
            <p:cNvSpPr txBox="1">
              <a:spLocks noChangeArrowheads="1"/>
            </p:cNvSpPr>
            <p:nvPr/>
          </p:nvSpPr>
          <p:spPr bwMode="black">
            <a:xfrm>
              <a:off x="152400" y="3604994"/>
              <a:ext cx="1400117" cy="646331"/>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spcBef>
                  <a:spcPct val="50000"/>
                </a:spcBef>
              </a:pPr>
              <a:r>
                <a:rPr lang="en-US" b="1" dirty="0" err="1" smtClean="0">
                  <a:solidFill>
                    <a:srgbClr val="F8F8F8"/>
                  </a:solidFill>
                </a:rPr>
                <a:t>Về</a:t>
              </a:r>
              <a:r>
                <a:rPr lang="en-US" b="1" dirty="0" smtClean="0">
                  <a:solidFill>
                    <a:srgbClr val="F8F8F8"/>
                  </a:solidFill>
                </a:rPr>
                <a:t> </a:t>
              </a:r>
              <a:r>
                <a:rPr lang="en-US" b="1" dirty="0" err="1" smtClean="0">
                  <a:solidFill>
                    <a:srgbClr val="F8F8F8"/>
                  </a:solidFill>
                </a:rPr>
                <a:t>phía</a:t>
              </a:r>
              <a:r>
                <a:rPr lang="en-US" b="1" dirty="0" smtClean="0">
                  <a:solidFill>
                    <a:srgbClr val="F8F8F8"/>
                  </a:solidFill>
                </a:rPr>
                <a:t> HSSV</a:t>
              </a:r>
              <a:endParaRPr lang="en-US" b="1" dirty="0">
                <a:solidFill>
                  <a:srgbClr val="F8F8F8"/>
                </a:solidFill>
              </a:endParaRPr>
            </a:p>
          </p:txBody>
        </p:sp>
      </p:grpSp>
      <p:sp>
        <p:nvSpPr>
          <p:cNvPr id="106518" name="Rectangle 22"/>
          <p:cNvSpPr>
            <a:spLocks noGrp="1" noChangeArrowheads="1"/>
          </p:cNvSpPr>
          <p:nvPr>
            <p:ph type="title"/>
          </p:nvPr>
        </p:nvSpPr>
        <p:spPr/>
        <p:txBody>
          <a:bodyPr/>
          <a:lstStyle/>
          <a:p>
            <a:r>
              <a:rPr lang="en-US" dirty="0" smtClean="0"/>
              <a:t>HẠN CHẾ</a:t>
            </a:r>
            <a:endParaRPr lang="en-US" dirty="0"/>
          </a:p>
        </p:txBody>
      </p:sp>
      <p:sp>
        <p:nvSpPr>
          <p:cNvPr id="20" name="Rectangle 6"/>
          <p:cNvSpPr>
            <a:spLocks noChangeArrowheads="1"/>
          </p:cNvSpPr>
          <p:nvPr/>
        </p:nvSpPr>
        <p:spPr bwMode="gray">
          <a:xfrm>
            <a:off x="1552517" y="3048000"/>
            <a:ext cx="7239000" cy="2031325"/>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342900" indent="-342900" algn="just">
              <a:buFont typeface="Wingdings" pitchFamily="2" charset="2"/>
              <a:buChar char="Ø"/>
            </a:pPr>
            <a:r>
              <a:rPr lang="en-US" smtClean="0">
                <a:solidFill>
                  <a:srgbClr val="FF0000"/>
                </a:solidFill>
              </a:rPr>
              <a:t>Nhiều HSSV </a:t>
            </a:r>
            <a:r>
              <a:rPr lang="en-US" smtClean="0">
                <a:solidFill>
                  <a:srgbClr val="080808"/>
                </a:solidFill>
              </a:rPr>
              <a:t>chưa thực sự chủ động, chưa nỗ lực trong việc học tập, rèn luyện;</a:t>
            </a:r>
          </a:p>
          <a:p>
            <a:pPr marL="342900" indent="-342900" algn="just">
              <a:buFont typeface="Wingdings" pitchFamily="2" charset="2"/>
              <a:buChar char="Ø"/>
            </a:pPr>
            <a:r>
              <a:rPr lang="en-US" smtClean="0">
                <a:solidFill>
                  <a:srgbClr val="FF0000"/>
                </a:solidFill>
              </a:rPr>
              <a:t>Nhiều HSSV </a:t>
            </a:r>
            <a:r>
              <a:rPr lang="en-US" smtClean="0">
                <a:solidFill>
                  <a:srgbClr val="080808"/>
                </a:solidFill>
              </a:rPr>
              <a:t>tập trung đi làm thêm nên thường xuyên vi phạm nội quy nhà trường, tự ý nghỉ học, kết quả học tập chưa tốt, thiếu ý thức tham gia các hoạt động phong trào;</a:t>
            </a:r>
          </a:p>
          <a:p>
            <a:pPr marL="342900" indent="-342900" algn="just">
              <a:buFont typeface="Wingdings" pitchFamily="2" charset="2"/>
              <a:buChar char="Ø"/>
            </a:pPr>
            <a:r>
              <a:rPr lang="en-US" smtClean="0">
                <a:solidFill>
                  <a:srgbClr val="080808"/>
                </a:solidFill>
              </a:rPr>
              <a:t>Với </a:t>
            </a:r>
            <a:r>
              <a:rPr lang="en-US" dirty="0" err="1" smtClean="0">
                <a:solidFill>
                  <a:srgbClr val="080808"/>
                </a:solidFill>
              </a:rPr>
              <a:t>tâm</a:t>
            </a:r>
            <a:r>
              <a:rPr lang="en-US" dirty="0" smtClean="0">
                <a:solidFill>
                  <a:srgbClr val="080808"/>
                </a:solidFill>
              </a:rPr>
              <a:t> </a:t>
            </a:r>
            <a:r>
              <a:rPr lang="en-US" dirty="0" err="1" smtClean="0">
                <a:solidFill>
                  <a:srgbClr val="080808"/>
                </a:solidFill>
              </a:rPr>
              <a:t>lý</a:t>
            </a:r>
            <a:r>
              <a:rPr lang="en-US" dirty="0" smtClean="0">
                <a:solidFill>
                  <a:srgbClr val="080808"/>
                </a:solidFill>
              </a:rPr>
              <a:t> e </a:t>
            </a:r>
            <a:r>
              <a:rPr lang="en-US" dirty="0" err="1" smtClean="0">
                <a:solidFill>
                  <a:srgbClr val="080808"/>
                </a:solidFill>
              </a:rPr>
              <a:t>ngại</a:t>
            </a:r>
            <a:r>
              <a:rPr lang="en-US" dirty="0" smtClean="0">
                <a:solidFill>
                  <a:srgbClr val="080808"/>
                </a:solidFill>
              </a:rPr>
              <a:t> </a:t>
            </a:r>
            <a:r>
              <a:rPr lang="en-US" dirty="0" err="1" smtClean="0">
                <a:solidFill>
                  <a:srgbClr val="080808"/>
                </a:solidFill>
              </a:rPr>
              <a:t>tiếp</a:t>
            </a:r>
            <a:r>
              <a:rPr lang="en-US" dirty="0" smtClean="0">
                <a:solidFill>
                  <a:srgbClr val="080808"/>
                </a:solidFill>
              </a:rPr>
              <a:t> </a:t>
            </a:r>
            <a:r>
              <a:rPr lang="en-US" dirty="0" err="1" smtClean="0">
                <a:solidFill>
                  <a:srgbClr val="080808"/>
                </a:solidFill>
              </a:rPr>
              <a:t>cận</a:t>
            </a:r>
            <a:r>
              <a:rPr lang="en-US" dirty="0" smtClean="0">
                <a:solidFill>
                  <a:srgbClr val="080808"/>
                </a:solidFill>
              </a:rPr>
              <a:t>, </a:t>
            </a:r>
            <a:r>
              <a:rPr lang="en-US" dirty="0" err="1" smtClean="0">
                <a:solidFill>
                  <a:srgbClr val="080808"/>
                </a:solidFill>
              </a:rPr>
              <a:t>trao</a:t>
            </a:r>
            <a:r>
              <a:rPr lang="en-US" dirty="0" smtClean="0">
                <a:solidFill>
                  <a:srgbClr val="080808"/>
                </a:solidFill>
              </a:rPr>
              <a:t> </a:t>
            </a:r>
            <a:r>
              <a:rPr lang="en-US" dirty="0" err="1" smtClean="0">
                <a:solidFill>
                  <a:srgbClr val="080808"/>
                </a:solidFill>
              </a:rPr>
              <a:t>đổi</a:t>
            </a:r>
            <a:r>
              <a:rPr lang="en-US" dirty="0" smtClean="0">
                <a:solidFill>
                  <a:srgbClr val="080808"/>
                </a:solidFill>
              </a:rPr>
              <a:t> </a:t>
            </a:r>
            <a:r>
              <a:rPr lang="en-US" dirty="0" err="1" smtClean="0">
                <a:solidFill>
                  <a:srgbClr val="080808"/>
                </a:solidFill>
              </a:rPr>
              <a:t>nên</a:t>
            </a:r>
            <a:r>
              <a:rPr lang="en-US" dirty="0" smtClean="0">
                <a:solidFill>
                  <a:srgbClr val="080808"/>
                </a:solidFill>
              </a:rPr>
              <a:t> HSSV </a:t>
            </a:r>
            <a:r>
              <a:rPr lang="en-US" dirty="0" err="1" smtClean="0">
                <a:solidFill>
                  <a:srgbClr val="080808"/>
                </a:solidFill>
              </a:rPr>
              <a:t>ít</a:t>
            </a:r>
            <a:r>
              <a:rPr lang="en-US" dirty="0" smtClean="0">
                <a:solidFill>
                  <a:srgbClr val="080808"/>
                </a:solidFill>
              </a:rPr>
              <a:t> chia </a:t>
            </a:r>
            <a:r>
              <a:rPr lang="en-US" dirty="0" err="1" smtClean="0">
                <a:solidFill>
                  <a:srgbClr val="080808"/>
                </a:solidFill>
              </a:rPr>
              <a:t>sẻ</a:t>
            </a:r>
            <a:r>
              <a:rPr lang="en-US" dirty="0" smtClean="0">
                <a:solidFill>
                  <a:srgbClr val="080808"/>
                </a:solidFill>
              </a:rPr>
              <a:t> </a:t>
            </a:r>
            <a:r>
              <a:rPr lang="en-US" dirty="0" err="1" smtClean="0">
                <a:solidFill>
                  <a:srgbClr val="080808"/>
                </a:solidFill>
              </a:rPr>
              <a:t>các</a:t>
            </a:r>
            <a:r>
              <a:rPr lang="en-US" dirty="0" smtClean="0">
                <a:solidFill>
                  <a:srgbClr val="080808"/>
                </a:solidFill>
              </a:rPr>
              <a:t> </a:t>
            </a:r>
            <a:r>
              <a:rPr lang="en-US" dirty="0" err="1" smtClean="0">
                <a:solidFill>
                  <a:srgbClr val="080808"/>
                </a:solidFill>
              </a:rPr>
              <a:t>vấn</a:t>
            </a:r>
            <a:r>
              <a:rPr lang="en-US" dirty="0" smtClean="0">
                <a:solidFill>
                  <a:srgbClr val="080808"/>
                </a:solidFill>
              </a:rPr>
              <a:t> </a:t>
            </a:r>
            <a:r>
              <a:rPr lang="en-US" dirty="0" err="1" smtClean="0">
                <a:solidFill>
                  <a:srgbClr val="080808"/>
                </a:solidFill>
              </a:rPr>
              <a:t>đề</a:t>
            </a:r>
            <a:r>
              <a:rPr lang="en-US" dirty="0" smtClean="0">
                <a:solidFill>
                  <a:srgbClr val="080808"/>
                </a:solidFill>
              </a:rPr>
              <a:t> </a:t>
            </a:r>
            <a:r>
              <a:rPr lang="en-US" dirty="0" err="1" smtClean="0">
                <a:solidFill>
                  <a:srgbClr val="080808"/>
                </a:solidFill>
              </a:rPr>
              <a:t>vướng</a:t>
            </a:r>
            <a:r>
              <a:rPr lang="en-US" dirty="0" smtClean="0">
                <a:solidFill>
                  <a:srgbClr val="080808"/>
                </a:solidFill>
              </a:rPr>
              <a:t> </a:t>
            </a:r>
            <a:r>
              <a:rPr lang="en-US" dirty="0" err="1" smtClean="0">
                <a:solidFill>
                  <a:srgbClr val="080808"/>
                </a:solidFill>
              </a:rPr>
              <a:t>mắc</a:t>
            </a:r>
            <a:r>
              <a:rPr lang="en-US" dirty="0">
                <a:solidFill>
                  <a:srgbClr val="080808"/>
                </a:solidFill>
              </a:rPr>
              <a:t>.</a:t>
            </a:r>
          </a:p>
        </p:txBody>
      </p:sp>
      <p:grpSp>
        <p:nvGrpSpPr>
          <p:cNvPr id="7" name="Group 6"/>
          <p:cNvGrpSpPr/>
          <p:nvPr/>
        </p:nvGrpSpPr>
        <p:grpSpPr>
          <a:xfrm>
            <a:off x="176242" y="5031220"/>
            <a:ext cx="8625886" cy="1399639"/>
            <a:chOff x="176242" y="5031220"/>
            <a:chExt cx="8625886" cy="1399639"/>
          </a:xfrm>
        </p:grpSpPr>
        <p:sp>
          <p:nvSpPr>
            <p:cNvPr id="23" name="AutoShape 3"/>
            <p:cNvSpPr>
              <a:spLocks noChangeArrowheads="1"/>
            </p:cNvSpPr>
            <p:nvPr/>
          </p:nvSpPr>
          <p:spPr bwMode="ltGray">
            <a:xfrm>
              <a:off x="1120477" y="5031220"/>
              <a:ext cx="7681651" cy="1399639"/>
            </a:xfrm>
            <a:prstGeom prst="roundRect">
              <a:avLst>
                <a:gd name="adj" fmla="val 16449"/>
              </a:avLst>
            </a:prstGeom>
            <a:gradFill rotWithShape="1">
              <a:gsLst>
                <a:gs pos="0">
                  <a:srgbClr val="C0C0C0">
                    <a:gamma/>
                    <a:tint val="91765"/>
                    <a:invGamma/>
                  </a:srgbClr>
                </a:gs>
                <a:gs pos="50000">
                  <a:srgbClr val="C0C0C0">
                    <a:alpha val="30000"/>
                  </a:srgbClr>
                </a:gs>
                <a:gs pos="100000">
                  <a:srgbClr val="C0C0C0">
                    <a:gamma/>
                    <a:tint val="91765"/>
                    <a:invGamma/>
                  </a:srgbClr>
                </a:gs>
              </a:gsLst>
              <a:lin ang="5400000" scaled="1"/>
            </a:gradFill>
            <a:ln>
              <a:noFill/>
            </a:ln>
            <a:effectLst/>
            <a:extLst>
              <a:ext uri="{91240B29-F687-4F45-9708-019B960494DF}">
                <a14:hiddenLine xmlns:a14="http://schemas.microsoft.com/office/drawing/2010/main" w="9525" algn="ctr">
                  <a:solidFill>
                    <a:schemeClr val="bg2"/>
                  </a:solidFill>
                  <a:round/>
                  <a:headEnd/>
                  <a:tailEnd/>
                </a14:hiddenLine>
              </a:ext>
              <a:ext uri="{AF507438-7753-43E0-B8FC-AC1667EBCBE1}">
                <a14:hiddenEffects xmlns:a14="http://schemas.microsoft.com/office/drawing/2010/main">
                  <a:effectLst>
                    <a:outerShdw dist="107763" dir="2700000" algn="ctr" rotWithShape="0">
                      <a:srgbClr val="808080">
                        <a:alpha val="50000"/>
                      </a:srgbClr>
                    </a:outerShdw>
                  </a:effectLst>
                </a14:hiddenEffects>
              </a:ext>
            </a:extLst>
          </p:spPr>
          <p:txBody>
            <a:bodyPr wrap="none" anchor="ctr"/>
            <a:lstStyle/>
            <a:p>
              <a:endParaRPr lang="en-US"/>
            </a:p>
          </p:txBody>
        </p:sp>
        <p:sp>
          <p:nvSpPr>
            <p:cNvPr id="106511" name="AutoShape 15"/>
            <p:cNvSpPr>
              <a:spLocks noChangeArrowheads="1"/>
            </p:cNvSpPr>
            <p:nvPr/>
          </p:nvSpPr>
          <p:spPr bwMode="ltGray">
            <a:xfrm>
              <a:off x="178061" y="5273471"/>
              <a:ext cx="1463617" cy="915135"/>
            </a:xfrm>
            <a:prstGeom prst="roundRect">
              <a:avLst>
                <a:gd name="adj" fmla="val 16667"/>
              </a:avLst>
            </a:prstGeom>
            <a:gradFill rotWithShape="1">
              <a:gsLst>
                <a:gs pos="0">
                  <a:schemeClr val="hlink"/>
                </a:gs>
                <a:gs pos="100000">
                  <a:schemeClr val="hlink">
                    <a:gamma/>
                    <a:shade val="78824"/>
                    <a:invGamma/>
                  </a:schemeClr>
                </a:gs>
              </a:gsLst>
              <a:path path="rect">
                <a:fillToRect l="100000" b="100000"/>
              </a:path>
            </a:gradFill>
            <a:ln w="38100" algn="ctr">
              <a:solidFill>
                <a:srgbClr val="F8F8F8">
                  <a:alpha val="70000"/>
                </a:srgbClr>
              </a:solidFill>
              <a:round/>
              <a:headEnd/>
              <a:tailEnd/>
            </a:ln>
            <a:effectLst/>
            <a:extLst>
              <a:ext uri="{AF507438-7753-43E0-B8FC-AC1667EBCBE1}">
                <a14:hiddenEffects xmlns:a14="http://schemas.microsoft.com/office/drawing/2010/main">
                  <a:effectLst>
                    <a:outerShdw dist="35921" dir="2700000" algn="ctr" rotWithShape="0">
                      <a:schemeClr val="tx2">
                        <a:alpha val="50000"/>
                      </a:schemeClr>
                    </a:outerShdw>
                  </a:effectLst>
                </a14:hiddenEffects>
              </a:ext>
            </a:extLst>
          </p:spPr>
          <p:txBody>
            <a:bodyPr wrap="none" anchor="ctr"/>
            <a:lstStyle/>
            <a:p>
              <a:endParaRPr lang="en-US"/>
            </a:p>
          </p:txBody>
        </p:sp>
        <p:sp>
          <p:nvSpPr>
            <p:cNvPr id="24" name="Text Box 17"/>
            <p:cNvSpPr txBox="1">
              <a:spLocks noChangeArrowheads="1"/>
            </p:cNvSpPr>
            <p:nvPr/>
          </p:nvSpPr>
          <p:spPr bwMode="black">
            <a:xfrm>
              <a:off x="176242" y="5269375"/>
              <a:ext cx="1400117" cy="923330"/>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spcBef>
                  <a:spcPct val="50000"/>
                </a:spcBef>
              </a:pPr>
              <a:r>
                <a:rPr lang="en-US" b="1" dirty="0" err="1" smtClean="0">
                  <a:solidFill>
                    <a:srgbClr val="F8F8F8"/>
                  </a:solidFill>
                </a:rPr>
                <a:t>Về</a:t>
              </a:r>
              <a:r>
                <a:rPr lang="en-US" b="1" dirty="0" smtClean="0">
                  <a:solidFill>
                    <a:srgbClr val="F8F8F8"/>
                  </a:solidFill>
                </a:rPr>
                <a:t> </a:t>
              </a:r>
              <a:r>
                <a:rPr lang="en-US" b="1" dirty="0" err="1" smtClean="0">
                  <a:solidFill>
                    <a:srgbClr val="F8F8F8"/>
                  </a:solidFill>
                </a:rPr>
                <a:t>phía</a:t>
              </a:r>
              <a:r>
                <a:rPr lang="en-US" b="1" dirty="0" smtClean="0">
                  <a:solidFill>
                    <a:srgbClr val="F8F8F8"/>
                  </a:solidFill>
                </a:rPr>
                <a:t> </a:t>
              </a:r>
              <a:r>
                <a:rPr lang="en-US" b="1" dirty="0" err="1" smtClean="0">
                  <a:solidFill>
                    <a:srgbClr val="F8F8F8"/>
                  </a:solidFill>
                </a:rPr>
                <a:t>khoa</a:t>
              </a:r>
              <a:r>
                <a:rPr lang="en-US" b="1" dirty="0" smtClean="0">
                  <a:solidFill>
                    <a:srgbClr val="F8F8F8"/>
                  </a:solidFill>
                </a:rPr>
                <a:t>, </a:t>
              </a:r>
              <a:r>
                <a:rPr lang="en-US" b="1" dirty="0" err="1" smtClean="0">
                  <a:solidFill>
                    <a:srgbClr val="F8F8F8"/>
                  </a:solidFill>
                </a:rPr>
                <a:t>nhà</a:t>
              </a:r>
              <a:r>
                <a:rPr lang="en-US" b="1" dirty="0" smtClean="0">
                  <a:solidFill>
                    <a:srgbClr val="F8F8F8"/>
                  </a:solidFill>
                </a:rPr>
                <a:t> </a:t>
              </a:r>
              <a:r>
                <a:rPr lang="en-US" b="1" dirty="0" err="1" smtClean="0">
                  <a:solidFill>
                    <a:srgbClr val="F8F8F8"/>
                  </a:solidFill>
                </a:rPr>
                <a:t>trường</a:t>
              </a:r>
              <a:endParaRPr lang="en-US" b="1" dirty="0">
                <a:solidFill>
                  <a:srgbClr val="F8F8F8"/>
                </a:solidFill>
              </a:endParaRPr>
            </a:p>
          </p:txBody>
        </p:sp>
      </p:grpSp>
      <p:sp>
        <p:nvSpPr>
          <p:cNvPr id="25" name="Rectangle 6"/>
          <p:cNvSpPr>
            <a:spLocks noChangeArrowheads="1"/>
          </p:cNvSpPr>
          <p:nvPr/>
        </p:nvSpPr>
        <p:spPr bwMode="gray">
          <a:xfrm>
            <a:off x="1560234" y="5407872"/>
            <a:ext cx="7239000" cy="923330"/>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342900" indent="-342900" algn="just">
              <a:buFont typeface="Wingdings" pitchFamily="2" charset="2"/>
              <a:buChar char="Ø"/>
            </a:pPr>
            <a:r>
              <a:rPr lang="en-US" strike="sngStrike" err="1">
                <a:solidFill>
                  <a:srgbClr val="080808"/>
                </a:solidFill>
              </a:rPr>
              <a:t>Sự</a:t>
            </a:r>
            <a:r>
              <a:rPr lang="en-US">
                <a:solidFill>
                  <a:srgbClr val="080808"/>
                </a:solidFill>
              </a:rPr>
              <a:t> </a:t>
            </a:r>
            <a:r>
              <a:rPr lang="en-US" smtClean="0">
                <a:solidFill>
                  <a:srgbClr val="FF0000"/>
                </a:solidFill>
              </a:rPr>
              <a:t>Còn xảy ra việc </a:t>
            </a:r>
            <a:r>
              <a:rPr lang="en-US" smtClean="0">
                <a:solidFill>
                  <a:srgbClr val="080808"/>
                </a:solidFill>
              </a:rPr>
              <a:t>thay </a:t>
            </a:r>
            <a:r>
              <a:rPr lang="en-US" dirty="0" err="1">
                <a:solidFill>
                  <a:srgbClr val="080808"/>
                </a:solidFill>
              </a:rPr>
              <a:t>đổi</a:t>
            </a:r>
            <a:r>
              <a:rPr lang="en-US" dirty="0">
                <a:solidFill>
                  <a:srgbClr val="080808"/>
                </a:solidFill>
              </a:rPr>
              <a:t> </a:t>
            </a:r>
            <a:r>
              <a:rPr lang="en-US">
                <a:solidFill>
                  <a:srgbClr val="080808"/>
                </a:solidFill>
              </a:rPr>
              <a:t>GVCN/CVHT </a:t>
            </a:r>
            <a:r>
              <a:rPr lang="en-US" smtClean="0">
                <a:solidFill>
                  <a:srgbClr val="FF0000"/>
                </a:solidFill>
              </a:rPr>
              <a:t>giữa khóa học </a:t>
            </a:r>
            <a:r>
              <a:rPr lang="en-US" smtClean="0">
                <a:solidFill>
                  <a:srgbClr val="080808"/>
                </a:solidFill>
              </a:rPr>
              <a:t>làm </a:t>
            </a:r>
            <a:r>
              <a:rPr lang="en-US" dirty="0" err="1">
                <a:solidFill>
                  <a:srgbClr val="080808"/>
                </a:solidFill>
              </a:rPr>
              <a:t>cho</a:t>
            </a:r>
            <a:r>
              <a:rPr lang="en-US" dirty="0">
                <a:solidFill>
                  <a:srgbClr val="080808"/>
                </a:solidFill>
              </a:rPr>
              <a:t> HSSV </a:t>
            </a:r>
            <a:r>
              <a:rPr lang="en-US" err="1">
                <a:solidFill>
                  <a:srgbClr val="080808"/>
                </a:solidFill>
              </a:rPr>
              <a:t>lúng</a:t>
            </a:r>
            <a:r>
              <a:rPr lang="en-US">
                <a:solidFill>
                  <a:srgbClr val="080808"/>
                </a:solidFill>
              </a:rPr>
              <a:t> </a:t>
            </a:r>
            <a:r>
              <a:rPr lang="en-US" smtClean="0">
                <a:solidFill>
                  <a:srgbClr val="080808"/>
                </a:solidFill>
              </a:rPr>
              <a:t>túng, </a:t>
            </a:r>
            <a:r>
              <a:rPr lang="en-US" strike="sngStrike" err="1">
                <a:solidFill>
                  <a:srgbClr val="080808"/>
                </a:solidFill>
              </a:rPr>
              <a:t>và</a:t>
            </a:r>
            <a:r>
              <a:rPr lang="en-US">
                <a:solidFill>
                  <a:srgbClr val="080808"/>
                </a:solidFill>
              </a:rPr>
              <a:t> </a:t>
            </a:r>
            <a:r>
              <a:rPr lang="en-US" smtClean="0">
                <a:solidFill>
                  <a:srgbClr val="FF0000"/>
                </a:solidFill>
              </a:rPr>
              <a:t>gây </a:t>
            </a:r>
            <a:r>
              <a:rPr lang="en-US" smtClean="0">
                <a:solidFill>
                  <a:srgbClr val="080808"/>
                </a:solidFill>
              </a:rPr>
              <a:t>khó </a:t>
            </a:r>
            <a:r>
              <a:rPr lang="en-US" err="1">
                <a:solidFill>
                  <a:srgbClr val="080808"/>
                </a:solidFill>
              </a:rPr>
              <a:t>khăn</a:t>
            </a:r>
            <a:r>
              <a:rPr lang="en-US">
                <a:solidFill>
                  <a:srgbClr val="080808"/>
                </a:solidFill>
              </a:rPr>
              <a:t> </a:t>
            </a:r>
            <a:r>
              <a:rPr lang="en-US" smtClean="0">
                <a:solidFill>
                  <a:srgbClr val="FF0000"/>
                </a:solidFill>
              </a:rPr>
              <a:t>cho</a:t>
            </a:r>
            <a:r>
              <a:rPr lang="en-US" smtClean="0">
                <a:solidFill>
                  <a:srgbClr val="080808"/>
                </a:solidFill>
              </a:rPr>
              <a:t> </a:t>
            </a:r>
            <a:r>
              <a:rPr lang="en-US" dirty="0" err="1">
                <a:solidFill>
                  <a:srgbClr val="080808"/>
                </a:solidFill>
              </a:rPr>
              <a:t>công</a:t>
            </a:r>
            <a:r>
              <a:rPr lang="en-US" dirty="0">
                <a:solidFill>
                  <a:srgbClr val="080808"/>
                </a:solidFill>
              </a:rPr>
              <a:t> </a:t>
            </a:r>
            <a:r>
              <a:rPr lang="en-US" dirty="0" err="1">
                <a:solidFill>
                  <a:srgbClr val="080808"/>
                </a:solidFill>
              </a:rPr>
              <a:t>tác</a:t>
            </a:r>
            <a:r>
              <a:rPr lang="en-US" dirty="0">
                <a:solidFill>
                  <a:srgbClr val="080808"/>
                </a:solidFill>
              </a:rPr>
              <a:t> </a:t>
            </a:r>
            <a:r>
              <a:rPr lang="en-US" dirty="0" err="1">
                <a:solidFill>
                  <a:srgbClr val="080808"/>
                </a:solidFill>
              </a:rPr>
              <a:t>quản</a:t>
            </a:r>
            <a:r>
              <a:rPr lang="en-US" dirty="0">
                <a:solidFill>
                  <a:srgbClr val="080808"/>
                </a:solidFill>
              </a:rPr>
              <a:t> </a:t>
            </a:r>
            <a:r>
              <a:rPr lang="en-US" err="1">
                <a:solidFill>
                  <a:srgbClr val="080808"/>
                </a:solidFill>
              </a:rPr>
              <a:t>lý</a:t>
            </a:r>
            <a:r>
              <a:rPr lang="en-US">
                <a:solidFill>
                  <a:srgbClr val="080808"/>
                </a:solidFill>
              </a:rPr>
              <a:t> </a:t>
            </a:r>
            <a:r>
              <a:rPr lang="en-US" smtClean="0">
                <a:solidFill>
                  <a:srgbClr val="FF0000"/>
                </a:solidFill>
              </a:rPr>
              <a:t>của</a:t>
            </a:r>
            <a:r>
              <a:rPr lang="en-US" smtClean="0">
                <a:solidFill>
                  <a:srgbClr val="080808"/>
                </a:solidFill>
              </a:rPr>
              <a:t> </a:t>
            </a:r>
            <a:r>
              <a:rPr lang="en-US" dirty="0">
                <a:solidFill>
                  <a:srgbClr val="080808"/>
                </a:solidFill>
              </a:rPr>
              <a:t>GVCN/CVHT </a:t>
            </a:r>
            <a:r>
              <a:rPr lang="en-US" dirty="0" err="1" smtClean="0">
                <a:solidFill>
                  <a:srgbClr val="080808"/>
                </a:solidFill>
              </a:rPr>
              <a:t>mới</a:t>
            </a:r>
            <a:r>
              <a:rPr lang="en-US" dirty="0">
                <a:solidFill>
                  <a:srgbClr val="080808"/>
                </a:solidFill>
              </a:rPr>
              <a:t>.</a:t>
            </a:r>
          </a:p>
        </p:txBody>
      </p:sp>
      <p:sp>
        <p:nvSpPr>
          <p:cNvPr id="21" name="Rectangle 6"/>
          <p:cNvSpPr>
            <a:spLocks noChangeArrowheads="1"/>
          </p:cNvSpPr>
          <p:nvPr/>
        </p:nvSpPr>
        <p:spPr bwMode="gray">
          <a:xfrm>
            <a:off x="1524000" y="1549451"/>
            <a:ext cx="7239000" cy="1200329"/>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342900" indent="-342900" algn="just">
              <a:buFont typeface="Wingdings" pitchFamily="2" charset="2"/>
              <a:buChar char="Ø"/>
            </a:pPr>
            <a:r>
              <a:rPr lang="en-US" dirty="0" err="1">
                <a:solidFill>
                  <a:srgbClr val="080808"/>
                </a:solidFill>
              </a:rPr>
              <a:t>Một</a:t>
            </a:r>
            <a:r>
              <a:rPr lang="en-US" dirty="0">
                <a:solidFill>
                  <a:srgbClr val="080808"/>
                </a:solidFill>
              </a:rPr>
              <a:t> </a:t>
            </a:r>
            <a:r>
              <a:rPr lang="en-US" dirty="0" err="1">
                <a:solidFill>
                  <a:srgbClr val="080808"/>
                </a:solidFill>
              </a:rPr>
              <a:t>số</a:t>
            </a:r>
            <a:r>
              <a:rPr lang="en-US" dirty="0">
                <a:solidFill>
                  <a:srgbClr val="080808"/>
                </a:solidFill>
              </a:rPr>
              <a:t> GVCN/CVHT </a:t>
            </a:r>
            <a:r>
              <a:rPr lang="en-US" dirty="0" err="1">
                <a:solidFill>
                  <a:srgbClr val="080808"/>
                </a:solidFill>
              </a:rPr>
              <a:t>chưa</a:t>
            </a:r>
            <a:r>
              <a:rPr lang="en-US" dirty="0">
                <a:solidFill>
                  <a:srgbClr val="080808"/>
                </a:solidFill>
              </a:rPr>
              <a:t> </a:t>
            </a:r>
            <a:r>
              <a:rPr lang="en-US" dirty="0" err="1">
                <a:solidFill>
                  <a:srgbClr val="080808"/>
                </a:solidFill>
              </a:rPr>
              <a:t>nắm</a:t>
            </a:r>
            <a:r>
              <a:rPr lang="en-US" dirty="0">
                <a:solidFill>
                  <a:srgbClr val="080808"/>
                </a:solidFill>
              </a:rPr>
              <a:t> </a:t>
            </a:r>
            <a:r>
              <a:rPr lang="en-US" dirty="0" err="1">
                <a:solidFill>
                  <a:srgbClr val="080808"/>
                </a:solidFill>
              </a:rPr>
              <a:t>bắt</a:t>
            </a:r>
            <a:r>
              <a:rPr lang="en-US" dirty="0">
                <a:solidFill>
                  <a:srgbClr val="080808"/>
                </a:solidFill>
              </a:rPr>
              <a:t> </a:t>
            </a:r>
            <a:r>
              <a:rPr lang="en-US" dirty="0" err="1">
                <a:solidFill>
                  <a:srgbClr val="080808"/>
                </a:solidFill>
              </a:rPr>
              <a:t>tình</a:t>
            </a:r>
            <a:r>
              <a:rPr lang="en-US" dirty="0">
                <a:solidFill>
                  <a:srgbClr val="080808"/>
                </a:solidFill>
              </a:rPr>
              <a:t> </a:t>
            </a:r>
            <a:r>
              <a:rPr lang="en-US" dirty="0" err="1">
                <a:solidFill>
                  <a:srgbClr val="080808"/>
                </a:solidFill>
              </a:rPr>
              <a:t>hình</a:t>
            </a:r>
            <a:r>
              <a:rPr lang="en-US" dirty="0">
                <a:solidFill>
                  <a:srgbClr val="080808"/>
                </a:solidFill>
              </a:rPr>
              <a:t> </a:t>
            </a:r>
            <a:r>
              <a:rPr lang="en-US" dirty="0" err="1">
                <a:solidFill>
                  <a:srgbClr val="080808"/>
                </a:solidFill>
              </a:rPr>
              <a:t>lớp</a:t>
            </a:r>
            <a:r>
              <a:rPr lang="en-US" dirty="0">
                <a:solidFill>
                  <a:srgbClr val="080808"/>
                </a:solidFill>
              </a:rPr>
              <a:t>, </a:t>
            </a:r>
            <a:r>
              <a:rPr lang="en-US" dirty="0" err="1">
                <a:solidFill>
                  <a:srgbClr val="080808"/>
                </a:solidFill>
              </a:rPr>
              <a:t>chưa</a:t>
            </a:r>
            <a:r>
              <a:rPr lang="en-US" dirty="0">
                <a:solidFill>
                  <a:srgbClr val="080808"/>
                </a:solidFill>
              </a:rPr>
              <a:t> </a:t>
            </a:r>
            <a:r>
              <a:rPr lang="en-US" dirty="0" err="1">
                <a:solidFill>
                  <a:srgbClr val="080808"/>
                </a:solidFill>
              </a:rPr>
              <a:t>giải</a:t>
            </a:r>
            <a:r>
              <a:rPr lang="en-US" dirty="0">
                <a:solidFill>
                  <a:srgbClr val="080808"/>
                </a:solidFill>
              </a:rPr>
              <a:t> </a:t>
            </a:r>
            <a:r>
              <a:rPr lang="en-US" dirty="0" err="1">
                <a:solidFill>
                  <a:srgbClr val="080808"/>
                </a:solidFill>
              </a:rPr>
              <a:t>đáp</a:t>
            </a:r>
            <a:r>
              <a:rPr lang="en-US" dirty="0">
                <a:solidFill>
                  <a:srgbClr val="080808"/>
                </a:solidFill>
              </a:rPr>
              <a:t>, </a:t>
            </a:r>
            <a:r>
              <a:rPr lang="en-US" dirty="0" err="1">
                <a:solidFill>
                  <a:srgbClr val="080808"/>
                </a:solidFill>
              </a:rPr>
              <a:t>hướng</a:t>
            </a:r>
            <a:r>
              <a:rPr lang="en-US" dirty="0">
                <a:solidFill>
                  <a:srgbClr val="080808"/>
                </a:solidFill>
              </a:rPr>
              <a:t> </a:t>
            </a:r>
            <a:r>
              <a:rPr lang="en-US" dirty="0" err="1">
                <a:solidFill>
                  <a:srgbClr val="080808"/>
                </a:solidFill>
              </a:rPr>
              <a:t>dẫn</a:t>
            </a:r>
            <a:r>
              <a:rPr lang="en-US" dirty="0">
                <a:solidFill>
                  <a:srgbClr val="080808"/>
                </a:solidFill>
              </a:rPr>
              <a:t> </a:t>
            </a:r>
            <a:r>
              <a:rPr lang="en-US" dirty="0" err="1">
                <a:solidFill>
                  <a:srgbClr val="080808"/>
                </a:solidFill>
              </a:rPr>
              <a:t>cụ</a:t>
            </a:r>
            <a:r>
              <a:rPr lang="en-US" dirty="0">
                <a:solidFill>
                  <a:srgbClr val="080808"/>
                </a:solidFill>
              </a:rPr>
              <a:t> </a:t>
            </a:r>
            <a:r>
              <a:rPr lang="en-US" dirty="0" err="1">
                <a:solidFill>
                  <a:srgbClr val="080808"/>
                </a:solidFill>
              </a:rPr>
              <a:t>thể</a:t>
            </a:r>
            <a:r>
              <a:rPr lang="en-US" dirty="0">
                <a:solidFill>
                  <a:srgbClr val="080808"/>
                </a:solidFill>
              </a:rPr>
              <a:t> </a:t>
            </a:r>
            <a:r>
              <a:rPr lang="en-US" dirty="0" err="1">
                <a:solidFill>
                  <a:srgbClr val="080808"/>
                </a:solidFill>
              </a:rPr>
              <a:t>thắc</a:t>
            </a:r>
            <a:r>
              <a:rPr lang="en-US" dirty="0">
                <a:solidFill>
                  <a:srgbClr val="080808"/>
                </a:solidFill>
              </a:rPr>
              <a:t> </a:t>
            </a:r>
            <a:r>
              <a:rPr lang="en-US" dirty="0" err="1">
                <a:solidFill>
                  <a:srgbClr val="080808"/>
                </a:solidFill>
              </a:rPr>
              <a:t>mắc</a:t>
            </a:r>
            <a:r>
              <a:rPr lang="en-US" dirty="0">
                <a:solidFill>
                  <a:srgbClr val="080808"/>
                </a:solidFill>
              </a:rPr>
              <a:t> </a:t>
            </a:r>
            <a:r>
              <a:rPr lang="en-US" dirty="0" err="1">
                <a:solidFill>
                  <a:srgbClr val="080808"/>
                </a:solidFill>
              </a:rPr>
              <a:t>của</a:t>
            </a:r>
            <a:r>
              <a:rPr lang="en-US" dirty="0">
                <a:solidFill>
                  <a:srgbClr val="080808"/>
                </a:solidFill>
              </a:rPr>
              <a:t> HSSV;</a:t>
            </a:r>
          </a:p>
          <a:p>
            <a:pPr marL="342900" indent="-342900" algn="just">
              <a:buFont typeface="Wingdings" pitchFamily="2" charset="2"/>
              <a:buChar char="Ø"/>
            </a:pPr>
            <a:r>
              <a:rPr lang="en-US" dirty="0" err="1"/>
              <a:t>Một</a:t>
            </a:r>
            <a:r>
              <a:rPr lang="en-US" dirty="0"/>
              <a:t> </a:t>
            </a:r>
            <a:r>
              <a:rPr lang="en-US" dirty="0" err="1"/>
              <a:t>số</a:t>
            </a:r>
            <a:r>
              <a:rPr lang="en-US" dirty="0"/>
              <a:t> </a:t>
            </a:r>
            <a:r>
              <a:rPr lang="en-US" strike="sngStrike" err="1"/>
              <a:t>ít</a:t>
            </a:r>
            <a:r>
              <a:rPr lang="en-US"/>
              <a:t> </a:t>
            </a:r>
            <a:r>
              <a:rPr lang="en-US" smtClean="0">
                <a:solidFill>
                  <a:srgbClr val="080808"/>
                </a:solidFill>
              </a:rPr>
              <a:t>GVCN/CVHT </a:t>
            </a:r>
            <a:r>
              <a:rPr lang="en-US" dirty="0" err="1">
                <a:solidFill>
                  <a:srgbClr val="080808"/>
                </a:solidFill>
              </a:rPr>
              <a:t>chưa</a:t>
            </a:r>
            <a:r>
              <a:rPr lang="en-US" dirty="0">
                <a:solidFill>
                  <a:srgbClr val="080808"/>
                </a:solidFill>
              </a:rPr>
              <a:t> </a:t>
            </a:r>
            <a:r>
              <a:rPr lang="en-US" dirty="0" err="1">
                <a:solidFill>
                  <a:srgbClr val="080808"/>
                </a:solidFill>
              </a:rPr>
              <a:t>cập</a:t>
            </a:r>
            <a:r>
              <a:rPr lang="en-US" dirty="0">
                <a:solidFill>
                  <a:srgbClr val="080808"/>
                </a:solidFill>
              </a:rPr>
              <a:t> </a:t>
            </a:r>
            <a:r>
              <a:rPr lang="en-US" dirty="0" err="1">
                <a:solidFill>
                  <a:srgbClr val="080808"/>
                </a:solidFill>
              </a:rPr>
              <a:t>nhật</a:t>
            </a:r>
            <a:r>
              <a:rPr lang="en-US" dirty="0">
                <a:solidFill>
                  <a:srgbClr val="080808"/>
                </a:solidFill>
              </a:rPr>
              <a:t>, </a:t>
            </a:r>
            <a:r>
              <a:rPr lang="en-US" dirty="0" err="1">
                <a:solidFill>
                  <a:srgbClr val="080808"/>
                </a:solidFill>
              </a:rPr>
              <a:t>nắm</a:t>
            </a:r>
            <a:r>
              <a:rPr lang="en-US" dirty="0">
                <a:solidFill>
                  <a:srgbClr val="080808"/>
                </a:solidFill>
              </a:rPr>
              <a:t> </a:t>
            </a:r>
            <a:r>
              <a:rPr lang="en-US" dirty="0" err="1">
                <a:solidFill>
                  <a:srgbClr val="080808"/>
                </a:solidFill>
              </a:rPr>
              <a:t>vững</a:t>
            </a:r>
            <a:r>
              <a:rPr lang="en-US" dirty="0">
                <a:solidFill>
                  <a:srgbClr val="080808"/>
                </a:solidFill>
              </a:rPr>
              <a:t> </a:t>
            </a:r>
            <a:r>
              <a:rPr lang="en-US" dirty="0" err="1">
                <a:solidFill>
                  <a:srgbClr val="080808"/>
                </a:solidFill>
              </a:rPr>
              <a:t>các</a:t>
            </a:r>
            <a:r>
              <a:rPr lang="en-US" dirty="0">
                <a:solidFill>
                  <a:srgbClr val="080808"/>
                </a:solidFill>
              </a:rPr>
              <a:t> </a:t>
            </a:r>
            <a:r>
              <a:rPr lang="en-US" dirty="0" err="1">
                <a:solidFill>
                  <a:srgbClr val="080808"/>
                </a:solidFill>
              </a:rPr>
              <a:t>quy</a:t>
            </a:r>
            <a:r>
              <a:rPr lang="en-US" dirty="0">
                <a:solidFill>
                  <a:srgbClr val="080808"/>
                </a:solidFill>
              </a:rPr>
              <a:t> </a:t>
            </a:r>
            <a:r>
              <a:rPr lang="en-US" dirty="0" err="1">
                <a:solidFill>
                  <a:srgbClr val="080808"/>
                </a:solidFill>
              </a:rPr>
              <a:t>định</a:t>
            </a:r>
            <a:r>
              <a:rPr lang="en-US" dirty="0">
                <a:solidFill>
                  <a:srgbClr val="080808"/>
                </a:solidFill>
              </a:rPr>
              <a:t>, </a:t>
            </a:r>
            <a:r>
              <a:rPr lang="en-US" dirty="0" err="1">
                <a:solidFill>
                  <a:srgbClr val="080808"/>
                </a:solidFill>
              </a:rPr>
              <a:t>quy</a:t>
            </a:r>
            <a:r>
              <a:rPr lang="en-US" dirty="0">
                <a:solidFill>
                  <a:srgbClr val="080808"/>
                </a:solidFill>
              </a:rPr>
              <a:t> </a:t>
            </a:r>
            <a:r>
              <a:rPr lang="en-US" dirty="0" err="1">
                <a:solidFill>
                  <a:srgbClr val="080808"/>
                </a:solidFill>
              </a:rPr>
              <a:t>chế</a:t>
            </a:r>
            <a:r>
              <a:rPr lang="en-US" dirty="0" smtClean="0">
                <a:solidFill>
                  <a:srgbClr val="080808"/>
                </a:solidFill>
              </a:rPr>
              <a:t>.</a:t>
            </a:r>
            <a:endParaRPr lang="en-US" dirty="0">
              <a:solidFill>
                <a:srgbClr val="080808"/>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fade">
                                      <p:cBhvr>
                                        <p:cTn id="19" dur="500"/>
                                        <p:tgtEl>
                                          <p:spTgt spid="21"/>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fade">
                                      <p:cBhvr>
                                        <p:cTn id="24" dur="500"/>
                                        <p:tgtEl>
                                          <p:spTgt spid="20"/>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25"/>
                                        </p:tgtEl>
                                        <p:attrNameLst>
                                          <p:attrName>style.visibility</p:attrName>
                                        </p:attrNameLst>
                                      </p:cBhvr>
                                      <p:to>
                                        <p:strVal val="visible"/>
                                      </p:to>
                                    </p:set>
                                    <p:animEffect transition="in" filter="fade">
                                      <p:cBhvr>
                                        <p:cTn id="29"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5" grpId="0"/>
      <p:bldP spid="21" grpId="0"/>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a:xfrm>
            <a:off x="903288" y="198438"/>
            <a:ext cx="8164512" cy="1143000"/>
          </a:xfrm>
        </p:spPr>
        <p:txBody>
          <a:bodyPr/>
          <a:lstStyle/>
          <a:p>
            <a:r>
              <a:rPr lang="en-US" sz="3600" dirty="0" smtClean="0"/>
              <a:t>MỘT SỐ GIẢI PHÁP NÂNG CAO HIỆU QUẢ CÔNG TÁC GVCN/CVHT</a:t>
            </a:r>
            <a:endParaRPr lang="en-US" sz="3600" dirty="0"/>
          </a:p>
        </p:txBody>
      </p:sp>
      <p:grpSp>
        <p:nvGrpSpPr>
          <p:cNvPr id="10" name="Group 9"/>
          <p:cNvGrpSpPr/>
          <p:nvPr/>
        </p:nvGrpSpPr>
        <p:grpSpPr>
          <a:xfrm>
            <a:off x="152401" y="4616913"/>
            <a:ext cx="2819399" cy="2159680"/>
            <a:chOff x="152401" y="4616913"/>
            <a:chExt cx="2819399" cy="2159680"/>
          </a:xfrm>
        </p:grpSpPr>
        <p:sp>
          <p:nvSpPr>
            <p:cNvPr id="80955" name="Line 59"/>
            <p:cNvSpPr>
              <a:spLocks noChangeShapeType="1"/>
            </p:cNvSpPr>
            <p:nvPr/>
          </p:nvSpPr>
          <p:spPr bwMode="gray">
            <a:xfrm>
              <a:off x="1474000" y="4616913"/>
              <a:ext cx="0" cy="334962"/>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0956" name="Line 60"/>
            <p:cNvSpPr>
              <a:spLocks noChangeShapeType="1"/>
            </p:cNvSpPr>
            <p:nvPr/>
          </p:nvSpPr>
          <p:spPr bwMode="gray">
            <a:xfrm flipH="1">
              <a:off x="718350" y="4961400"/>
              <a:ext cx="1495425" cy="0"/>
            </a:xfrm>
            <a:prstGeom prst="line">
              <a:avLst/>
            </a:prstGeom>
            <a:noFill/>
            <a:ln w="19050">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0957" name="Text Box 61"/>
            <p:cNvSpPr txBox="1">
              <a:spLocks noChangeArrowheads="1"/>
            </p:cNvSpPr>
            <p:nvPr/>
          </p:nvSpPr>
          <p:spPr bwMode="gray">
            <a:xfrm>
              <a:off x="152401" y="5003800"/>
              <a:ext cx="2819399" cy="17727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lnSpc>
                  <a:spcPct val="130000"/>
                </a:lnSpc>
                <a:buClr>
                  <a:schemeClr val="hlink"/>
                </a:buClr>
                <a:buFont typeface="Wingdings" pitchFamily="2" charset="2"/>
                <a:buChar char="§"/>
              </a:pPr>
              <a:r>
                <a:rPr lang="en-US" sz="1400" dirty="0"/>
                <a:t> </a:t>
              </a:r>
              <a:r>
                <a:rPr lang="en-US" sz="1400" dirty="0" err="1" smtClean="0"/>
                <a:t>Tìm</a:t>
              </a:r>
              <a:r>
                <a:rPr lang="en-US" sz="1400" dirty="0" smtClean="0"/>
                <a:t> </a:t>
              </a:r>
              <a:r>
                <a:rPr lang="en-US" sz="1400" dirty="0" err="1" smtClean="0"/>
                <a:t>hiểu</a:t>
              </a:r>
              <a:r>
                <a:rPr lang="en-US" sz="1400" dirty="0" smtClean="0"/>
                <a:t> </a:t>
              </a:r>
              <a:r>
                <a:rPr lang="en-US" sz="1400" dirty="0" err="1" smtClean="0"/>
                <a:t>về</a:t>
              </a:r>
              <a:r>
                <a:rPr lang="en-US" sz="1400" dirty="0" smtClean="0"/>
                <a:t> </a:t>
              </a:r>
              <a:r>
                <a:rPr lang="en-US" sz="1400" dirty="0" err="1" smtClean="0"/>
                <a:t>tính</a:t>
              </a:r>
              <a:r>
                <a:rPr lang="en-US" sz="1400" dirty="0" smtClean="0"/>
                <a:t> </a:t>
              </a:r>
              <a:r>
                <a:rPr lang="en-US" sz="1400" dirty="0" err="1" smtClean="0"/>
                <a:t>cách</a:t>
              </a:r>
              <a:r>
                <a:rPr lang="en-US" sz="1400" dirty="0" smtClean="0"/>
                <a:t>, </a:t>
              </a:r>
              <a:r>
                <a:rPr lang="en-US" sz="1400" dirty="0" err="1" smtClean="0"/>
                <a:t>gia</a:t>
              </a:r>
              <a:r>
                <a:rPr lang="en-US" sz="1400" dirty="0" smtClean="0"/>
                <a:t> </a:t>
              </a:r>
              <a:r>
                <a:rPr lang="en-US" sz="1400" dirty="0" err="1" smtClean="0"/>
                <a:t>đình</a:t>
              </a:r>
              <a:r>
                <a:rPr lang="en-US" sz="1400" dirty="0" smtClean="0"/>
                <a:t>, </a:t>
              </a:r>
              <a:r>
                <a:rPr lang="en-US" sz="1400" dirty="0" err="1" smtClean="0"/>
                <a:t>thái</a:t>
              </a:r>
              <a:r>
                <a:rPr lang="en-US" sz="1400" dirty="0" smtClean="0"/>
                <a:t> </a:t>
              </a:r>
              <a:r>
                <a:rPr lang="en-US" sz="1400" dirty="0" err="1" smtClean="0"/>
                <a:t>độ</a:t>
              </a:r>
              <a:r>
                <a:rPr lang="en-US" sz="1400" dirty="0"/>
                <a:t> </a:t>
              </a:r>
              <a:r>
                <a:rPr lang="en-US" sz="1400" dirty="0" err="1" smtClean="0"/>
                <a:t>học</a:t>
              </a:r>
              <a:r>
                <a:rPr lang="en-US" sz="1400" dirty="0" smtClean="0"/>
                <a:t> </a:t>
              </a:r>
              <a:r>
                <a:rPr lang="en-US" sz="1400" dirty="0" err="1" smtClean="0"/>
                <a:t>tập</a:t>
              </a:r>
              <a:r>
                <a:rPr lang="en-US" sz="1400" dirty="0" smtClean="0"/>
                <a:t>, </a:t>
              </a:r>
              <a:r>
                <a:rPr lang="en-US" sz="1400" dirty="0" err="1" smtClean="0"/>
                <a:t>thông</a:t>
              </a:r>
              <a:r>
                <a:rPr lang="en-US" sz="1400" dirty="0" smtClean="0"/>
                <a:t> qua </a:t>
              </a:r>
              <a:r>
                <a:rPr lang="en-US" sz="1400" dirty="0" err="1" smtClean="0"/>
                <a:t>các</a:t>
              </a:r>
              <a:r>
                <a:rPr lang="en-US" sz="1400" dirty="0" smtClean="0"/>
                <a:t> </a:t>
              </a:r>
              <a:r>
                <a:rPr lang="en-US" sz="1400" dirty="0" err="1" smtClean="0"/>
                <a:t>trang</a:t>
              </a:r>
              <a:r>
                <a:rPr lang="en-US" sz="1400" dirty="0" smtClean="0"/>
                <a:t> </a:t>
              </a:r>
              <a:r>
                <a:rPr lang="en-US" sz="1400" dirty="0" err="1" smtClean="0"/>
                <a:t>mạng</a:t>
              </a:r>
              <a:r>
                <a:rPr lang="en-US" sz="1400" dirty="0" smtClean="0"/>
                <a:t> </a:t>
              </a:r>
              <a:r>
                <a:rPr lang="en-US" sz="1400" dirty="0" err="1" smtClean="0"/>
                <a:t>xã</a:t>
              </a:r>
              <a:r>
                <a:rPr lang="en-US" sz="1400" dirty="0" smtClean="0"/>
                <a:t> </a:t>
              </a:r>
              <a:r>
                <a:rPr lang="en-US" sz="1400" dirty="0" err="1" smtClean="0"/>
                <a:t>hội</a:t>
              </a:r>
              <a:r>
                <a:rPr lang="en-US" sz="1400" dirty="0" smtClean="0"/>
                <a:t> </a:t>
              </a:r>
              <a:r>
                <a:rPr lang="en-US" sz="1400" dirty="0" err="1" smtClean="0"/>
                <a:t>để</a:t>
              </a:r>
              <a:r>
                <a:rPr lang="en-US" sz="1400" dirty="0" smtClean="0"/>
                <a:t> </a:t>
              </a:r>
              <a:r>
                <a:rPr lang="en-US" sz="1400" dirty="0" err="1" smtClean="0"/>
                <a:t>phát</a:t>
              </a:r>
              <a:r>
                <a:rPr lang="en-US" sz="1400" dirty="0" smtClean="0"/>
                <a:t> </a:t>
              </a:r>
              <a:r>
                <a:rPr lang="en-US" sz="1400" dirty="0" err="1" smtClean="0"/>
                <a:t>huy</a:t>
              </a:r>
              <a:r>
                <a:rPr lang="en-US" sz="1400" dirty="0" smtClean="0"/>
                <a:t> </a:t>
              </a:r>
              <a:r>
                <a:rPr lang="en-US" sz="1400" dirty="0" err="1" smtClean="0"/>
                <a:t>mặt</a:t>
              </a:r>
              <a:r>
                <a:rPr lang="en-US" sz="1400" dirty="0" smtClean="0"/>
                <a:t> </a:t>
              </a:r>
              <a:r>
                <a:rPr lang="en-US" sz="1400" dirty="0" err="1" smtClean="0"/>
                <a:t>mạnh</a:t>
              </a:r>
              <a:r>
                <a:rPr lang="en-US" sz="1400" dirty="0" smtClean="0"/>
                <a:t>, </a:t>
              </a:r>
              <a:r>
                <a:rPr lang="en-US" sz="1400" dirty="0" err="1" smtClean="0"/>
                <a:t>khắc</a:t>
              </a:r>
              <a:r>
                <a:rPr lang="en-US" sz="1400" dirty="0" smtClean="0"/>
                <a:t> </a:t>
              </a:r>
              <a:r>
                <a:rPr lang="en-US" sz="1400" dirty="0" err="1" smtClean="0"/>
                <a:t>phục</a:t>
              </a:r>
              <a:r>
                <a:rPr lang="en-US" sz="1400" dirty="0" smtClean="0"/>
                <a:t> </a:t>
              </a:r>
              <a:r>
                <a:rPr lang="en-US" sz="1400" dirty="0" err="1" smtClean="0"/>
                <a:t>điểm</a:t>
              </a:r>
              <a:r>
                <a:rPr lang="en-US" sz="1400" dirty="0" smtClean="0"/>
                <a:t> </a:t>
              </a:r>
              <a:r>
                <a:rPr lang="en-US" sz="1400" dirty="0" err="1" smtClean="0"/>
                <a:t>yếu</a:t>
              </a:r>
              <a:r>
                <a:rPr lang="en-US" sz="1400" dirty="0" smtClean="0"/>
                <a:t>;</a:t>
              </a:r>
              <a:endParaRPr lang="en-US" sz="1400" dirty="0"/>
            </a:p>
            <a:p>
              <a:pPr algn="just" eaLnBrk="0" hangingPunct="0">
                <a:lnSpc>
                  <a:spcPct val="130000"/>
                </a:lnSpc>
                <a:buClr>
                  <a:schemeClr val="hlink"/>
                </a:buClr>
                <a:buFont typeface="Wingdings" pitchFamily="2" charset="2"/>
                <a:buChar char="§"/>
              </a:pPr>
              <a:r>
                <a:rPr lang="en-US" sz="1400" dirty="0"/>
                <a:t> </a:t>
              </a:r>
              <a:r>
                <a:rPr lang="en-US" sz="1400" dirty="0" err="1" smtClean="0"/>
                <a:t>Lựa</a:t>
              </a:r>
              <a:r>
                <a:rPr lang="en-US" sz="1400" dirty="0" smtClean="0"/>
                <a:t> </a:t>
              </a:r>
              <a:r>
                <a:rPr lang="en-US" sz="1400" dirty="0" err="1" smtClean="0"/>
                <a:t>chọn</a:t>
              </a:r>
              <a:r>
                <a:rPr lang="en-US" sz="1400" dirty="0" smtClean="0"/>
                <a:t> </a:t>
              </a:r>
              <a:r>
                <a:rPr lang="en-US" sz="1400" dirty="0" err="1" smtClean="0"/>
                <a:t>phương</a:t>
              </a:r>
              <a:r>
                <a:rPr lang="en-US" sz="1400" dirty="0" smtClean="0"/>
                <a:t> </a:t>
              </a:r>
              <a:r>
                <a:rPr lang="en-US" sz="1400" dirty="0" err="1" smtClean="0"/>
                <a:t>pháp</a:t>
              </a:r>
              <a:r>
                <a:rPr lang="en-US" sz="1400" dirty="0" smtClean="0"/>
                <a:t> </a:t>
              </a:r>
              <a:r>
                <a:rPr lang="en-US" sz="1400" dirty="0" err="1" smtClean="0"/>
                <a:t>giáo</a:t>
              </a:r>
              <a:r>
                <a:rPr lang="en-US" sz="1400" dirty="0" smtClean="0"/>
                <a:t> </a:t>
              </a:r>
              <a:r>
                <a:rPr lang="en-US" sz="1400" dirty="0" err="1" smtClean="0"/>
                <a:t>dục</a:t>
              </a:r>
              <a:r>
                <a:rPr lang="en-US" sz="1400" dirty="0" smtClean="0"/>
                <a:t> </a:t>
              </a:r>
              <a:r>
                <a:rPr lang="en-US" sz="1400" dirty="0" err="1" smtClean="0"/>
                <a:t>phù</a:t>
              </a:r>
              <a:r>
                <a:rPr lang="en-US" sz="1400" dirty="0" smtClean="0"/>
                <a:t> </a:t>
              </a:r>
              <a:r>
                <a:rPr lang="en-US" sz="1400" dirty="0" err="1" smtClean="0"/>
                <a:t>hợp</a:t>
              </a:r>
              <a:r>
                <a:rPr lang="en-US" sz="1400" dirty="0" smtClean="0"/>
                <a:t>.</a:t>
              </a:r>
              <a:endParaRPr lang="en-US" sz="1400" dirty="0"/>
            </a:p>
          </p:txBody>
        </p:sp>
      </p:grpSp>
      <p:grpSp>
        <p:nvGrpSpPr>
          <p:cNvPr id="6" name="Group 5"/>
          <p:cNvGrpSpPr/>
          <p:nvPr/>
        </p:nvGrpSpPr>
        <p:grpSpPr>
          <a:xfrm>
            <a:off x="647901" y="3276600"/>
            <a:ext cx="1450974" cy="1271919"/>
            <a:chOff x="647901" y="3276600"/>
            <a:chExt cx="1450974" cy="1271919"/>
          </a:xfrm>
        </p:grpSpPr>
        <p:grpSp>
          <p:nvGrpSpPr>
            <p:cNvPr id="80899" name="Group 3"/>
            <p:cNvGrpSpPr>
              <a:grpSpLocks/>
            </p:cNvGrpSpPr>
            <p:nvPr/>
          </p:nvGrpSpPr>
          <p:grpSpPr bwMode="auto">
            <a:xfrm>
              <a:off x="647901" y="3276600"/>
              <a:ext cx="1450974" cy="1271919"/>
              <a:chOff x="737" y="2283"/>
              <a:chExt cx="745" cy="663"/>
            </a:xfrm>
          </p:grpSpPr>
          <p:sp>
            <p:nvSpPr>
              <p:cNvPr id="80901" name="Oval 5"/>
              <p:cNvSpPr>
                <a:spLocks noChangeArrowheads="1"/>
              </p:cNvSpPr>
              <p:nvPr/>
            </p:nvSpPr>
            <p:spPr bwMode="gray">
              <a:xfrm>
                <a:off x="830" y="2283"/>
                <a:ext cx="652" cy="663"/>
              </a:xfrm>
              <a:prstGeom prst="ellipse">
                <a:avLst/>
              </a:prstGeom>
              <a:gradFill rotWithShape="1">
                <a:gsLst>
                  <a:gs pos="0">
                    <a:schemeClr val="hlink"/>
                  </a:gs>
                  <a:gs pos="50000">
                    <a:schemeClr val="hlink">
                      <a:gamma/>
                      <a:tint val="22353"/>
                      <a:invGamma/>
                    </a:schemeClr>
                  </a:gs>
                  <a:gs pos="100000">
                    <a:schemeClr val="hlink"/>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80902" name="Group 6"/>
              <p:cNvGrpSpPr>
                <a:grpSpLocks/>
              </p:cNvGrpSpPr>
              <p:nvPr/>
            </p:nvGrpSpPr>
            <p:grpSpPr bwMode="auto">
              <a:xfrm>
                <a:off x="737" y="2605"/>
                <a:ext cx="575" cy="109"/>
                <a:chOff x="3704" y="1872"/>
                <a:chExt cx="827" cy="155"/>
              </a:xfrm>
            </p:grpSpPr>
            <p:grpSp>
              <p:nvGrpSpPr>
                <p:cNvPr id="80903" name="Group 7"/>
                <p:cNvGrpSpPr>
                  <a:grpSpLocks/>
                </p:cNvGrpSpPr>
                <p:nvPr/>
              </p:nvGrpSpPr>
              <p:grpSpPr bwMode="auto">
                <a:xfrm rot="-1297425" flipH="1" flipV="1">
                  <a:off x="3850" y="1872"/>
                  <a:ext cx="681" cy="150"/>
                  <a:chOff x="1565" y="2568"/>
                  <a:chExt cx="1118" cy="279"/>
                </a:xfrm>
              </p:grpSpPr>
              <p:sp>
                <p:nvSpPr>
                  <p:cNvPr id="80904" name="AutoShape 8"/>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0905" name="AutoShape 9"/>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0906" name="AutoShape 10"/>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0907" name="AutoShape 11"/>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80908" name="Group 12"/>
                <p:cNvGrpSpPr>
                  <a:grpSpLocks/>
                </p:cNvGrpSpPr>
                <p:nvPr/>
              </p:nvGrpSpPr>
              <p:grpSpPr bwMode="auto">
                <a:xfrm rot="56115" flipH="1" flipV="1">
                  <a:off x="3704" y="1877"/>
                  <a:ext cx="598" cy="150"/>
                  <a:chOff x="1701" y="2568"/>
                  <a:chExt cx="982" cy="279"/>
                </a:xfrm>
              </p:grpSpPr>
              <p:sp>
                <p:nvSpPr>
                  <p:cNvPr id="80910" name="AutoShape 14"/>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0911" name="AutoShape 15"/>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0912" name="AutoShape 16"/>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grpSp>
        <p:sp>
          <p:nvSpPr>
            <p:cNvPr id="80958" name="Text Box 62"/>
            <p:cNvSpPr txBox="1">
              <a:spLocks noChangeArrowheads="1"/>
            </p:cNvSpPr>
            <p:nvPr/>
          </p:nvSpPr>
          <p:spPr bwMode="gray">
            <a:xfrm>
              <a:off x="760497" y="3442343"/>
              <a:ext cx="1332164"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120650" indent="-120650">
                <a:defRPr>
                  <a:solidFill>
                    <a:schemeClr val="tx1"/>
                  </a:solidFill>
                  <a:latin typeface="Arial" charset="0"/>
                </a:defRPr>
              </a:lvl1pPr>
              <a:lvl2pPr>
                <a:defRPr>
                  <a:solidFill>
                    <a:schemeClr val="tx1"/>
                  </a:solidFill>
                  <a:latin typeface="Arial" charset="0"/>
                </a:defRPr>
              </a:lvl2pPr>
              <a:lvl3pPr>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algn="ctr">
                <a:spcBef>
                  <a:spcPct val="50000"/>
                </a:spcBef>
              </a:pPr>
              <a:r>
                <a:rPr lang="en-US" sz="1400" b="1" dirty="0" err="1"/>
                <a:t>Chủ</a:t>
              </a:r>
              <a:r>
                <a:rPr lang="en-US" sz="1400" b="1" dirty="0"/>
                <a:t> </a:t>
              </a:r>
              <a:r>
                <a:rPr lang="en-US" sz="1400" b="1" dirty="0" err="1" smtClean="0"/>
                <a:t>nhiệm</a:t>
              </a:r>
              <a:r>
                <a:rPr lang="en-US" sz="1400" b="1" dirty="0" smtClean="0"/>
                <a:t> </a:t>
              </a:r>
              <a:r>
                <a:rPr lang="en-US" sz="1400" b="1" dirty="0" err="1"/>
                <a:t>phải</a:t>
              </a:r>
              <a:r>
                <a:rPr lang="en-US" sz="1400" b="1" dirty="0"/>
                <a:t> </a:t>
              </a:r>
              <a:r>
                <a:rPr lang="en-US" sz="1400" b="1" dirty="0" err="1"/>
                <a:t>nắm</a:t>
              </a:r>
              <a:r>
                <a:rPr lang="en-US" sz="1400" b="1" dirty="0"/>
                <a:t> </a:t>
              </a:r>
              <a:r>
                <a:rPr lang="en-US" sz="1400" b="1" dirty="0" err="1"/>
                <a:t>vững</a:t>
              </a:r>
              <a:r>
                <a:rPr lang="en-US" sz="1400" b="1" dirty="0"/>
                <a:t> </a:t>
              </a:r>
              <a:r>
                <a:rPr lang="en-US" sz="1400" b="1" dirty="0" err="1"/>
                <a:t>thông</a:t>
              </a:r>
              <a:r>
                <a:rPr lang="en-US" sz="1400" b="1" dirty="0"/>
                <a:t> tin </a:t>
              </a:r>
              <a:r>
                <a:rPr lang="en-US" sz="1400" b="1" dirty="0" err="1"/>
                <a:t>về</a:t>
              </a:r>
              <a:r>
                <a:rPr lang="en-US" sz="1400" b="1" dirty="0"/>
                <a:t> HSSV</a:t>
              </a:r>
              <a:endParaRPr lang="en-US" sz="1400" b="1" dirty="0">
                <a:solidFill>
                  <a:srgbClr val="1C1C1C"/>
                </a:solidFill>
              </a:endParaRPr>
            </a:p>
          </p:txBody>
        </p:sp>
      </p:grpSp>
      <p:grpSp>
        <p:nvGrpSpPr>
          <p:cNvPr id="13" name="Group 12"/>
          <p:cNvGrpSpPr/>
          <p:nvPr/>
        </p:nvGrpSpPr>
        <p:grpSpPr>
          <a:xfrm>
            <a:off x="5315675" y="1275207"/>
            <a:ext cx="3765983" cy="2090293"/>
            <a:chOff x="5315675" y="1275207"/>
            <a:chExt cx="3765983" cy="2090293"/>
          </a:xfrm>
        </p:grpSpPr>
        <p:sp>
          <p:nvSpPr>
            <p:cNvPr id="80962" name="Line 66"/>
            <p:cNvSpPr>
              <a:spLocks noChangeShapeType="1"/>
            </p:cNvSpPr>
            <p:nvPr/>
          </p:nvSpPr>
          <p:spPr bwMode="gray">
            <a:xfrm>
              <a:off x="7636800" y="3030538"/>
              <a:ext cx="0" cy="334962"/>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0963" name="Line 67"/>
            <p:cNvSpPr>
              <a:spLocks noChangeShapeType="1"/>
            </p:cNvSpPr>
            <p:nvPr/>
          </p:nvSpPr>
          <p:spPr bwMode="gray">
            <a:xfrm flipH="1">
              <a:off x="6773200" y="3028950"/>
              <a:ext cx="1631950" cy="0"/>
            </a:xfrm>
            <a:prstGeom prst="line">
              <a:avLst/>
            </a:prstGeom>
            <a:noFill/>
            <a:ln w="19050">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0964" name="Text Box 68"/>
            <p:cNvSpPr txBox="1">
              <a:spLocks noChangeArrowheads="1"/>
            </p:cNvSpPr>
            <p:nvPr/>
          </p:nvSpPr>
          <p:spPr bwMode="gray">
            <a:xfrm>
              <a:off x="5315675" y="1275207"/>
              <a:ext cx="3765983" cy="17727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lnSpc>
                  <a:spcPct val="130000"/>
                </a:lnSpc>
                <a:buClr>
                  <a:schemeClr val="accent1"/>
                </a:buClr>
                <a:buFont typeface="Wingdings" pitchFamily="2" charset="2"/>
                <a:buChar char="§"/>
              </a:pPr>
              <a:r>
                <a:rPr lang="en-US" sz="1400" dirty="0" smtClean="0"/>
                <a:t> </a:t>
              </a:r>
              <a:r>
                <a:rPr lang="en-US" sz="1400" dirty="0" err="1" smtClean="0"/>
                <a:t>Giữ</a:t>
              </a:r>
              <a:r>
                <a:rPr lang="en-US" sz="1400" dirty="0" smtClean="0"/>
                <a:t> </a:t>
              </a:r>
              <a:r>
                <a:rPr lang="en-US" sz="1400" dirty="0" err="1" smtClean="0"/>
                <a:t>liên</a:t>
              </a:r>
              <a:r>
                <a:rPr lang="en-US" sz="1400" dirty="0" smtClean="0"/>
                <a:t> </a:t>
              </a:r>
              <a:r>
                <a:rPr lang="en-US" sz="1400" dirty="0" err="1" smtClean="0"/>
                <a:t>lạc</a:t>
              </a:r>
              <a:r>
                <a:rPr lang="en-US" sz="1400" dirty="0" smtClean="0"/>
                <a:t> </a:t>
              </a:r>
              <a:r>
                <a:rPr lang="en-US" sz="1400" dirty="0" err="1" smtClean="0"/>
                <a:t>với</a:t>
              </a:r>
              <a:r>
                <a:rPr lang="en-US" sz="1400" dirty="0" smtClean="0"/>
                <a:t> </a:t>
              </a:r>
              <a:r>
                <a:rPr lang="en-US" sz="1400" dirty="0" err="1" smtClean="0"/>
                <a:t>lớp</a:t>
              </a:r>
              <a:r>
                <a:rPr lang="en-US" sz="1400" dirty="0" smtClean="0"/>
                <a:t> qua </a:t>
              </a:r>
              <a:r>
                <a:rPr lang="en-US" sz="1400" dirty="0" err="1" smtClean="0"/>
                <a:t>mạng</a:t>
              </a:r>
              <a:r>
                <a:rPr lang="en-US" sz="1400" dirty="0" smtClean="0"/>
                <a:t> </a:t>
              </a:r>
              <a:r>
                <a:rPr lang="en-US" sz="1400" dirty="0" err="1" smtClean="0"/>
                <a:t>xã</a:t>
              </a:r>
              <a:r>
                <a:rPr lang="en-US" sz="1400" dirty="0" smtClean="0"/>
                <a:t> </a:t>
              </a:r>
              <a:r>
                <a:rPr lang="en-US" sz="1400" dirty="0" err="1" smtClean="0"/>
                <a:t>hội</a:t>
              </a:r>
              <a:r>
                <a:rPr lang="en-US" sz="1400" dirty="0" smtClean="0"/>
                <a:t>;</a:t>
              </a:r>
            </a:p>
            <a:p>
              <a:pPr algn="just" eaLnBrk="0" hangingPunct="0">
                <a:lnSpc>
                  <a:spcPct val="130000"/>
                </a:lnSpc>
                <a:buClr>
                  <a:schemeClr val="accent1"/>
                </a:buClr>
                <a:buFont typeface="Wingdings" pitchFamily="2" charset="2"/>
                <a:buChar char="§"/>
              </a:pPr>
              <a:r>
                <a:rPr lang="en-US" sz="1400" dirty="0"/>
                <a:t> </a:t>
              </a:r>
              <a:r>
                <a:rPr lang="en-US" sz="1400" dirty="0" err="1" smtClean="0"/>
                <a:t>Lắng</a:t>
              </a:r>
              <a:r>
                <a:rPr lang="en-US" sz="1400" dirty="0" smtClean="0"/>
                <a:t> </a:t>
              </a:r>
              <a:r>
                <a:rPr lang="en-US" sz="1400" dirty="0" err="1" smtClean="0"/>
                <a:t>nghe</a:t>
              </a:r>
              <a:r>
                <a:rPr lang="en-US" sz="1400" dirty="0" smtClean="0"/>
                <a:t> </a:t>
              </a:r>
              <a:r>
                <a:rPr lang="en-US" sz="1400" dirty="0" err="1" smtClean="0"/>
                <a:t>và</a:t>
              </a:r>
              <a:r>
                <a:rPr lang="en-US" sz="1400" dirty="0" smtClean="0"/>
                <a:t> </a:t>
              </a:r>
              <a:r>
                <a:rPr lang="en-US" sz="1400" dirty="0" err="1" smtClean="0"/>
                <a:t>giải</a:t>
              </a:r>
              <a:r>
                <a:rPr lang="en-US" sz="1400" dirty="0" smtClean="0"/>
                <a:t> </a:t>
              </a:r>
              <a:r>
                <a:rPr lang="en-US" sz="1400" dirty="0" err="1" smtClean="0"/>
                <a:t>đáp</a:t>
              </a:r>
              <a:r>
                <a:rPr lang="en-US" sz="1400" dirty="0" smtClean="0"/>
                <a:t> </a:t>
              </a:r>
              <a:r>
                <a:rPr lang="en-US" sz="1400" dirty="0" err="1" smtClean="0"/>
                <a:t>hợp</a:t>
              </a:r>
              <a:r>
                <a:rPr lang="en-US" sz="1400" dirty="0" smtClean="0"/>
                <a:t> </a:t>
              </a:r>
              <a:r>
                <a:rPr lang="en-US" sz="1400" dirty="0" err="1" smtClean="0"/>
                <a:t>lý</a:t>
              </a:r>
              <a:r>
                <a:rPr lang="en-US" sz="1400" dirty="0" smtClean="0"/>
                <a:t> </a:t>
              </a:r>
              <a:r>
                <a:rPr lang="en-US" sz="1400" dirty="0" err="1" smtClean="0"/>
                <a:t>các</a:t>
              </a:r>
              <a:r>
                <a:rPr lang="en-US" sz="1400" dirty="0" smtClean="0"/>
                <a:t> ý </a:t>
              </a:r>
              <a:r>
                <a:rPr lang="en-US" sz="1400" dirty="0" err="1" smtClean="0"/>
                <a:t>kiến</a:t>
              </a:r>
              <a:r>
                <a:rPr lang="en-US" sz="1400" dirty="0" smtClean="0"/>
                <a:t> </a:t>
              </a:r>
              <a:r>
                <a:rPr lang="en-US" sz="1400" dirty="0" err="1" smtClean="0"/>
                <a:t>thắc</a:t>
              </a:r>
              <a:r>
                <a:rPr lang="en-US" sz="1400" dirty="0" smtClean="0"/>
                <a:t> </a:t>
              </a:r>
              <a:r>
                <a:rPr lang="en-US" sz="1400" dirty="0" err="1" smtClean="0"/>
                <a:t>mắc</a:t>
              </a:r>
              <a:r>
                <a:rPr lang="en-US" sz="1400" dirty="0" smtClean="0"/>
                <a:t> </a:t>
              </a:r>
              <a:r>
                <a:rPr lang="en-US" sz="1400" dirty="0" err="1" smtClean="0"/>
                <a:t>của</a:t>
              </a:r>
              <a:r>
                <a:rPr lang="en-US" sz="1400" dirty="0" smtClean="0"/>
                <a:t> HSSV;</a:t>
              </a:r>
            </a:p>
            <a:p>
              <a:pPr algn="just" eaLnBrk="0" hangingPunct="0">
                <a:lnSpc>
                  <a:spcPct val="130000"/>
                </a:lnSpc>
                <a:buClr>
                  <a:schemeClr val="accent1"/>
                </a:buClr>
                <a:buFont typeface="Wingdings" pitchFamily="2" charset="2"/>
                <a:buChar char="§"/>
              </a:pPr>
              <a:r>
                <a:rPr lang="en-US" sz="1400" dirty="0"/>
                <a:t> </a:t>
              </a:r>
              <a:r>
                <a:rPr lang="en-US" sz="1400" dirty="0" err="1" smtClean="0"/>
                <a:t>Khen</a:t>
              </a:r>
              <a:r>
                <a:rPr lang="en-US" sz="1400" dirty="0" smtClean="0"/>
                <a:t> </a:t>
              </a:r>
              <a:r>
                <a:rPr lang="en-US" sz="1400" dirty="0" err="1" smtClean="0"/>
                <a:t>thưởng</a:t>
              </a:r>
              <a:r>
                <a:rPr lang="en-US" sz="1400" dirty="0" smtClean="0"/>
                <a:t> </a:t>
              </a:r>
              <a:r>
                <a:rPr lang="en-US" sz="1400" dirty="0" err="1" smtClean="0"/>
                <a:t>và</a:t>
              </a:r>
              <a:r>
                <a:rPr lang="en-US" sz="1400" dirty="0" smtClean="0"/>
                <a:t> </a:t>
              </a:r>
              <a:r>
                <a:rPr lang="en-US" sz="1400" dirty="0" err="1" smtClean="0"/>
                <a:t>xử</a:t>
              </a:r>
              <a:r>
                <a:rPr lang="en-US" sz="1400" dirty="0" smtClean="0"/>
                <a:t> </a:t>
              </a:r>
              <a:r>
                <a:rPr lang="en-US" sz="1400" dirty="0" err="1" smtClean="0"/>
                <a:t>lý</a:t>
              </a:r>
              <a:r>
                <a:rPr lang="en-US" sz="1400" dirty="0" smtClean="0"/>
                <a:t> </a:t>
              </a:r>
              <a:r>
                <a:rPr lang="en-US" sz="1400" dirty="0" err="1" smtClean="0"/>
                <a:t>kịp</a:t>
              </a:r>
              <a:r>
                <a:rPr lang="en-US" sz="1400" dirty="0" smtClean="0"/>
                <a:t> </a:t>
              </a:r>
              <a:r>
                <a:rPr lang="en-US" sz="1400" dirty="0" err="1" smtClean="0"/>
                <a:t>thời</a:t>
              </a:r>
              <a:r>
                <a:rPr lang="en-US" sz="1400" dirty="0" smtClean="0"/>
                <a:t> </a:t>
              </a:r>
              <a:r>
                <a:rPr lang="en-US" sz="1400" dirty="0" err="1" smtClean="0"/>
                <a:t>các</a:t>
              </a:r>
              <a:r>
                <a:rPr lang="en-US" sz="1400" dirty="0" smtClean="0"/>
                <a:t> vi </a:t>
              </a:r>
              <a:r>
                <a:rPr lang="en-US" sz="1400" dirty="0" err="1" smtClean="0"/>
                <a:t>phạm</a:t>
              </a:r>
              <a:r>
                <a:rPr lang="en-US" sz="1400" dirty="0" smtClean="0"/>
                <a:t>;</a:t>
              </a:r>
            </a:p>
            <a:p>
              <a:pPr algn="just" eaLnBrk="0" hangingPunct="0">
                <a:lnSpc>
                  <a:spcPct val="130000"/>
                </a:lnSpc>
                <a:buClr>
                  <a:schemeClr val="accent1"/>
                </a:buClr>
                <a:buFont typeface="Wingdings" pitchFamily="2" charset="2"/>
                <a:buChar char="§"/>
              </a:pPr>
              <a:r>
                <a:rPr lang="en-US" sz="1400" dirty="0"/>
                <a:t> </a:t>
              </a:r>
              <a:r>
                <a:rPr lang="en-US" sz="1400" dirty="0" err="1" smtClean="0"/>
                <a:t>Thông</a:t>
              </a:r>
              <a:r>
                <a:rPr lang="en-US" sz="1400" dirty="0" smtClean="0"/>
                <a:t> tin </a:t>
              </a:r>
              <a:r>
                <a:rPr lang="en-US" sz="1400" dirty="0" err="1" smtClean="0"/>
                <a:t>đến</a:t>
              </a:r>
              <a:r>
                <a:rPr lang="en-US" sz="1400" dirty="0" smtClean="0"/>
                <a:t> PH </a:t>
              </a:r>
              <a:r>
                <a:rPr lang="en-US" sz="1400" dirty="0" err="1" smtClean="0"/>
                <a:t>về</a:t>
              </a:r>
              <a:r>
                <a:rPr lang="en-US" sz="1400" dirty="0" smtClean="0"/>
                <a:t> </a:t>
              </a:r>
              <a:r>
                <a:rPr lang="en-US" sz="1400" dirty="0" err="1" smtClean="0"/>
                <a:t>tình</a:t>
              </a:r>
              <a:r>
                <a:rPr lang="en-US" sz="1400" dirty="0" smtClean="0"/>
                <a:t> </a:t>
              </a:r>
              <a:r>
                <a:rPr lang="en-US" sz="1400" dirty="0" err="1" smtClean="0"/>
                <a:t>hình</a:t>
              </a:r>
              <a:r>
                <a:rPr lang="en-US" sz="1400" dirty="0" smtClean="0"/>
                <a:t> </a:t>
              </a:r>
              <a:r>
                <a:rPr lang="en-US" sz="1400" dirty="0" err="1" smtClean="0"/>
                <a:t>học</a:t>
              </a:r>
              <a:r>
                <a:rPr lang="en-US" sz="1400" dirty="0" smtClean="0"/>
                <a:t> </a:t>
              </a:r>
              <a:r>
                <a:rPr lang="en-US" sz="1400" dirty="0" err="1" smtClean="0"/>
                <a:t>tập</a:t>
              </a:r>
              <a:r>
                <a:rPr lang="en-US" sz="1400" dirty="0" smtClean="0"/>
                <a:t>, </a:t>
              </a:r>
              <a:r>
                <a:rPr lang="en-US" sz="1400" dirty="0" err="1" smtClean="0"/>
                <a:t>chuyên</a:t>
              </a:r>
              <a:r>
                <a:rPr lang="en-US" sz="1400" dirty="0" smtClean="0"/>
                <a:t> </a:t>
              </a:r>
              <a:r>
                <a:rPr lang="en-US" sz="1400" dirty="0" err="1" smtClean="0"/>
                <a:t>cần</a:t>
              </a:r>
              <a:r>
                <a:rPr lang="en-US" sz="1400" dirty="0" smtClean="0"/>
                <a:t>.</a:t>
              </a:r>
              <a:endParaRPr lang="en-US" sz="1400" dirty="0"/>
            </a:p>
          </p:txBody>
        </p:sp>
      </p:grpSp>
      <p:grpSp>
        <p:nvGrpSpPr>
          <p:cNvPr id="11" name="Group 10"/>
          <p:cNvGrpSpPr/>
          <p:nvPr/>
        </p:nvGrpSpPr>
        <p:grpSpPr>
          <a:xfrm>
            <a:off x="1525122" y="1275207"/>
            <a:ext cx="3357764" cy="2090293"/>
            <a:chOff x="1525122" y="1275207"/>
            <a:chExt cx="3357764" cy="2090293"/>
          </a:xfrm>
        </p:grpSpPr>
        <p:sp>
          <p:nvSpPr>
            <p:cNvPr id="80965" name="Line 69"/>
            <p:cNvSpPr>
              <a:spLocks noChangeShapeType="1"/>
            </p:cNvSpPr>
            <p:nvPr/>
          </p:nvSpPr>
          <p:spPr bwMode="gray">
            <a:xfrm>
              <a:off x="3514725" y="3030538"/>
              <a:ext cx="0" cy="334962"/>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0966" name="Line 70"/>
            <p:cNvSpPr>
              <a:spLocks noChangeShapeType="1"/>
            </p:cNvSpPr>
            <p:nvPr/>
          </p:nvSpPr>
          <p:spPr bwMode="gray">
            <a:xfrm flipH="1">
              <a:off x="2590800" y="3028950"/>
              <a:ext cx="1771650" cy="0"/>
            </a:xfrm>
            <a:prstGeom prst="line">
              <a:avLst/>
            </a:prstGeom>
            <a:noFill/>
            <a:ln w="19050">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0967" name="Text Box 71"/>
            <p:cNvSpPr txBox="1">
              <a:spLocks noChangeArrowheads="1"/>
            </p:cNvSpPr>
            <p:nvPr/>
          </p:nvSpPr>
          <p:spPr bwMode="gray">
            <a:xfrm>
              <a:off x="1525122" y="1275207"/>
              <a:ext cx="3357764" cy="17727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lnSpc>
                  <a:spcPct val="130000"/>
                </a:lnSpc>
                <a:buClr>
                  <a:schemeClr val="accent2"/>
                </a:buClr>
                <a:buFont typeface="Wingdings" pitchFamily="2" charset="2"/>
                <a:buChar char="§"/>
              </a:pPr>
              <a:r>
                <a:rPr lang="en-US" sz="1400" dirty="0"/>
                <a:t> </a:t>
              </a:r>
              <a:r>
                <a:rPr lang="en-US" sz="1400" dirty="0" smtClean="0"/>
                <a:t>HSSV </a:t>
              </a:r>
              <a:r>
                <a:rPr lang="en-US" sz="1400" dirty="0" err="1" smtClean="0"/>
                <a:t>nắm</a:t>
              </a:r>
              <a:r>
                <a:rPr lang="en-US" sz="1400" dirty="0" smtClean="0"/>
                <a:t> </a:t>
              </a:r>
              <a:r>
                <a:rPr lang="en-US" sz="1400" dirty="0" err="1" smtClean="0"/>
                <a:t>rõ</a:t>
              </a:r>
              <a:r>
                <a:rPr lang="en-US" sz="1400" dirty="0" smtClean="0"/>
                <a:t> </a:t>
              </a:r>
              <a:r>
                <a:rPr lang="en-US" sz="1400" dirty="0" err="1" smtClean="0"/>
                <a:t>các</a:t>
              </a:r>
              <a:r>
                <a:rPr lang="en-US" sz="1400" dirty="0" smtClean="0"/>
                <a:t> </a:t>
              </a:r>
              <a:r>
                <a:rPr lang="en-US" sz="1400" dirty="0" err="1" smtClean="0"/>
                <a:t>nội</a:t>
              </a:r>
              <a:r>
                <a:rPr lang="en-US" sz="1400" dirty="0" smtClean="0"/>
                <a:t> </a:t>
              </a:r>
              <a:r>
                <a:rPr lang="en-US" sz="1400" dirty="0" err="1" smtClean="0"/>
                <a:t>quy</a:t>
              </a:r>
              <a:r>
                <a:rPr lang="en-US" sz="1400" dirty="0" smtClean="0"/>
                <a:t>, </a:t>
              </a:r>
              <a:r>
                <a:rPr lang="en-US" sz="1400" dirty="0" err="1" smtClean="0"/>
                <a:t>quy</a:t>
              </a:r>
              <a:r>
                <a:rPr lang="en-US" sz="1400" dirty="0" smtClean="0"/>
                <a:t> </a:t>
              </a:r>
              <a:r>
                <a:rPr lang="en-US" sz="1400" dirty="0" err="1" smtClean="0"/>
                <a:t>định</a:t>
              </a:r>
              <a:r>
                <a:rPr lang="en-US" sz="1400" dirty="0" smtClean="0"/>
                <a:t> </a:t>
              </a:r>
              <a:r>
                <a:rPr lang="en-US" sz="1400" dirty="0" err="1" smtClean="0"/>
                <a:t>của</a:t>
              </a:r>
              <a:r>
                <a:rPr lang="en-US" sz="1400" dirty="0" smtClean="0"/>
                <a:t> </a:t>
              </a:r>
              <a:r>
                <a:rPr lang="en-US" sz="1400" dirty="0" err="1" smtClean="0"/>
                <a:t>nhà</a:t>
              </a:r>
              <a:r>
                <a:rPr lang="en-US" sz="1400" dirty="0" smtClean="0"/>
                <a:t> </a:t>
              </a:r>
              <a:r>
                <a:rPr lang="en-US" sz="1400" dirty="0" err="1" smtClean="0"/>
                <a:t>trường</a:t>
              </a:r>
              <a:r>
                <a:rPr lang="en-US" sz="1400" dirty="0" smtClean="0"/>
                <a:t> </a:t>
              </a:r>
              <a:r>
                <a:rPr lang="en-US" sz="1400" dirty="0" err="1"/>
                <a:t>sẽ</a:t>
              </a:r>
              <a:r>
                <a:rPr lang="en-US" sz="1400" dirty="0"/>
                <a:t> </a:t>
              </a:r>
              <a:r>
                <a:rPr lang="en-US" sz="1400" dirty="0" err="1"/>
                <a:t>có</a:t>
              </a:r>
              <a:r>
                <a:rPr lang="en-US" sz="1400" dirty="0"/>
                <a:t> </a:t>
              </a:r>
              <a:r>
                <a:rPr lang="en-US" sz="1400" dirty="0" err="1"/>
                <a:t>mục</a:t>
              </a:r>
              <a:r>
                <a:rPr lang="en-US" sz="1400" dirty="0"/>
                <a:t> </a:t>
              </a:r>
              <a:r>
                <a:rPr lang="en-US" sz="1400" dirty="0" err="1"/>
                <a:t>tiêu</a:t>
              </a:r>
              <a:r>
                <a:rPr lang="en-US" sz="1400" dirty="0"/>
                <a:t> </a:t>
              </a:r>
              <a:r>
                <a:rPr lang="en-US" sz="1400" dirty="0" err="1"/>
                <a:t>phấn</a:t>
              </a:r>
              <a:r>
                <a:rPr lang="en-US" sz="1400" dirty="0"/>
                <a:t> </a:t>
              </a:r>
              <a:r>
                <a:rPr lang="en-US" sz="1400" dirty="0" err="1"/>
                <a:t>đấu</a:t>
              </a:r>
              <a:r>
                <a:rPr lang="en-US" sz="1400" dirty="0"/>
                <a:t>, </a:t>
              </a:r>
              <a:r>
                <a:rPr lang="en-US" sz="1400" dirty="0" err="1"/>
                <a:t>tư</a:t>
              </a:r>
              <a:r>
                <a:rPr lang="en-US" sz="1400" dirty="0"/>
                <a:t> </a:t>
              </a:r>
              <a:r>
                <a:rPr lang="en-US" sz="1400" dirty="0" err="1"/>
                <a:t>tưởng</a:t>
              </a:r>
              <a:r>
                <a:rPr lang="en-US" sz="1400" dirty="0"/>
                <a:t> </a:t>
              </a:r>
              <a:r>
                <a:rPr lang="en-US" sz="1400" dirty="0" err="1"/>
                <a:t>học</a:t>
              </a:r>
              <a:r>
                <a:rPr lang="en-US" sz="1400" dirty="0"/>
                <a:t> </a:t>
              </a:r>
              <a:r>
                <a:rPr lang="en-US" sz="1400" dirty="0" err="1"/>
                <a:t>tập</a:t>
              </a:r>
              <a:r>
                <a:rPr lang="en-US" sz="1400" dirty="0"/>
                <a:t> </a:t>
              </a:r>
              <a:r>
                <a:rPr lang="en-US" sz="1400" dirty="0" err="1"/>
                <a:t>rõ</a:t>
              </a:r>
              <a:r>
                <a:rPr lang="en-US" sz="1400" dirty="0"/>
                <a:t> </a:t>
              </a:r>
              <a:r>
                <a:rPr lang="en-US" sz="1400" dirty="0" err="1" smtClean="0"/>
                <a:t>ràng</a:t>
              </a:r>
              <a:r>
                <a:rPr lang="en-US" sz="1400" dirty="0" smtClean="0"/>
                <a:t>;</a:t>
              </a:r>
            </a:p>
            <a:p>
              <a:pPr algn="just" eaLnBrk="0" hangingPunct="0">
                <a:lnSpc>
                  <a:spcPct val="130000"/>
                </a:lnSpc>
                <a:buClr>
                  <a:schemeClr val="accent2"/>
                </a:buClr>
                <a:buFont typeface="Wingdings" pitchFamily="2" charset="2"/>
                <a:buChar char="§"/>
              </a:pPr>
              <a:r>
                <a:rPr lang="en-US" sz="1400" dirty="0" smtClean="0"/>
                <a:t> </a:t>
              </a:r>
              <a:r>
                <a:rPr lang="en-US" sz="1400" dirty="0" err="1" smtClean="0"/>
                <a:t>Hướng</a:t>
              </a:r>
              <a:r>
                <a:rPr lang="en-US" sz="1400" dirty="0" smtClean="0"/>
                <a:t> </a:t>
              </a:r>
              <a:r>
                <a:rPr lang="en-US" sz="1400" dirty="0" err="1"/>
                <a:t>dẫn</a:t>
              </a:r>
              <a:r>
                <a:rPr lang="en-US" sz="1400" dirty="0"/>
                <a:t> HSSV </a:t>
              </a:r>
              <a:r>
                <a:rPr lang="en-US" sz="1400" dirty="0" err="1"/>
                <a:t>nắm</a:t>
              </a:r>
              <a:r>
                <a:rPr lang="en-US" sz="1400" dirty="0"/>
                <a:t> </a:t>
              </a:r>
              <a:r>
                <a:rPr lang="en-US" sz="1400" dirty="0" err="1"/>
                <a:t>vững</a:t>
              </a:r>
              <a:r>
                <a:rPr lang="en-US" sz="1400" dirty="0"/>
                <a:t> </a:t>
              </a:r>
              <a:r>
                <a:rPr lang="en-US" sz="1400" dirty="0" err="1"/>
                <a:t>chương</a:t>
              </a:r>
              <a:r>
                <a:rPr lang="en-US" sz="1400" dirty="0"/>
                <a:t> </a:t>
              </a:r>
              <a:r>
                <a:rPr lang="en-US" sz="1400" dirty="0" err="1"/>
                <a:t>trình</a:t>
              </a:r>
              <a:r>
                <a:rPr lang="en-US" sz="1400" dirty="0"/>
                <a:t> </a:t>
              </a:r>
              <a:r>
                <a:rPr lang="en-US" sz="1400" dirty="0" err="1"/>
                <a:t>khung</a:t>
              </a:r>
              <a:r>
                <a:rPr lang="en-US" sz="1400" dirty="0"/>
                <a:t> </a:t>
              </a:r>
              <a:r>
                <a:rPr lang="en-US" sz="1400" dirty="0" err="1"/>
                <a:t>học</a:t>
              </a:r>
              <a:r>
                <a:rPr lang="en-US" sz="1400" dirty="0"/>
                <a:t> </a:t>
              </a:r>
              <a:r>
                <a:rPr lang="en-US" sz="1400" dirty="0" err="1"/>
                <a:t>tập</a:t>
              </a:r>
              <a:r>
                <a:rPr lang="en-US" sz="1400" dirty="0"/>
                <a:t> </a:t>
              </a:r>
              <a:r>
                <a:rPr lang="en-US" sz="1400" dirty="0" err="1"/>
                <a:t>theo</a:t>
              </a:r>
              <a:r>
                <a:rPr lang="en-US" sz="1400" dirty="0"/>
                <a:t> </a:t>
              </a:r>
              <a:r>
                <a:rPr lang="en-US" sz="1400" dirty="0" err="1"/>
                <a:t>từng</a:t>
              </a:r>
              <a:r>
                <a:rPr lang="en-US" sz="1400" dirty="0"/>
                <a:t> </a:t>
              </a:r>
              <a:r>
                <a:rPr lang="en-US" sz="1400" dirty="0" err="1"/>
                <a:t>học</a:t>
              </a:r>
              <a:r>
                <a:rPr lang="en-US" sz="1400" dirty="0"/>
                <a:t> </a:t>
              </a:r>
              <a:r>
                <a:rPr lang="en-US" sz="1400" dirty="0" err="1" smtClean="0"/>
                <a:t>kỳ</a:t>
              </a:r>
              <a:r>
                <a:rPr lang="en-US" sz="1400" dirty="0"/>
                <a:t> </a:t>
              </a:r>
              <a:r>
                <a:rPr lang="en-US" sz="1400" dirty="0" err="1" smtClean="0"/>
                <a:t>trong</a:t>
              </a:r>
              <a:r>
                <a:rPr lang="en-US" sz="1400" dirty="0" smtClean="0"/>
                <a:t> </a:t>
              </a:r>
              <a:r>
                <a:rPr lang="en-US" sz="1400" dirty="0" err="1" smtClean="0"/>
                <a:t>cuốn</a:t>
              </a:r>
              <a:r>
                <a:rPr lang="en-US" sz="1400" dirty="0" smtClean="0"/>
                <a:t> “</a:t>
              </a:r>
              <a:r>
                <a:rPr lang="en-US" sz="1400" dirty="0" err="1" smtClean="0"/>
                <a:t>Niên</a:t>
              </a:r>
              <a:r>
                <a:rPr lang="en-US" sz="1400" dirty="0" smtClean="0"/>
                <a:t> </a:t>
              </a:r>
              <a:r>
                <a:rPr lang="en-US" sz="1400" dirty="0" err="1" smtClean="0"/>
                <a:t>giám</a:t>
              </a:r>
              <a:r>
                <a:rPr lang="en-US" sz="1400" dirty="0" smtClean="0"/>
                <a:t>”.</a:t>
              </a:r>
              <a:endParaRPr lang="en-US" sz="1400" dirty="0"/>
            </a:p>
          </p:txBody>
        </p:sp>
      </p:grpSp>
      <p:grpSp>
        <p:nvGrpSpPr>
          <p:cNvPr id="12" name="Group 11"/>
          <p:cNvGrpSpPr/>
          <p:nvPr/>
        </p:nvGrpSpPr>
        <p:grpSpPr>
          <a:xfrm>
            <a:off x="3429000" y="4605338"/>
            <a:ext cx="4428114" cy="2132030"/>
            <a:chOff x="3429000" y="4605338"/>
            <a:chExt cx="4428114" cy="2132030"/>
          </a:xfrm>
        </p:grpSpPr>
        <p:sp>
          <p:nvSpPr>
            <p:cNvPr id="80968" name="Line 72"/>
            <p:cNvSpPr>
              <a:spLocks noChangeShapeType="1"/>
            </p:cNvSpPr>
            <p:nvPr/>
          </p:nvSpPr>
          <p:spPr bwMode="gray">
            <a:xfrm>
              <a:off x="5578212" y="4605338"/>
              <a:ext cx="0" cy="334962"/>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0969" name="Line 73"/>
            <p:cNvSpPr>
              <a:spLocks noChangeShapeType="1"/>
            </p:cNvSpPr>
            <p:nvPr/>
          </p:nvSpPr>
          <p:spPr bwMode="gray">
            <a:xfrm flipH="1">
              <a:off x="4767000" y="4940300"/>
              <a:ext cx="1587500" cy="0"/>
            </a:xfrm>
            <a:prstGeom prst="line">
              <a:avLst/>
            </a:prstGeom>
            <a:noFill/>
            <a:ln w="19050">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0970" name="Text Box 74"/>
            <p:cNvSpPr txBox="1">
              <a:spLocks noChangeArrowheads="1"/>
            </p:cNvSpPr>
            <p:nvPr/>
          </p:nvSpPr>
          <p:spPr bwMode="gray">
            <a:xfrm>
              <a:off x="3429000" y="4964575"/>
              <a:ext cx="4428114" cy="17727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lnSpc>
                  <a:spcPct val="130000"/>
                </a:lnSpc>
                <a:buClr>
                  <a:schemeClr val="folHlink"/>
                </a:buClr>
                <a:buFont typeface="Wingdings" pitchFamily="2" charset="2"/>
                <a:buChar char="§"/>
              </a:pPr>
              <a:r>
                <a:rPr lang="en-US" sz="1400" dirty="0" smtClean="0"/>
                <a:t> </a:t>
              </a:r>
              <a:r>
                <a:rPr lang="en-US" sz="1400" dirty="0" err="1" smtClean="0"/>
                <a:t>Tích</a:t>
              </a:r>
              <a:r>
                <a:rPr lang="en-US" sz="1400" dirty="0" smtClean="0"/>
                <a:t> </a:t>
              </a:r>
              <a:r>
                <a:rPr lang="en-US" sz="1400" dirty="0" err="1" smtClean="0"/>
                <a:t>cực</a:t>
              </a:r>
              <a:r>
                <a:rPr lang="en-US" sz="1400" dirty="0" smtClean="0"/>
                <a:t>, </a:t>
              </a:r>
              <a:r>
                <a:rPr lang="en-US" sz="1400" dirty="0" err="1" smtClean="0"/>
                <a:t>chủ</a:t>
              </a:r>
              <a:r>
                <a:rPr lang="en-US" sz="1400" dirty="0" smtClean="0"/>
                <a:t> </a:t>
              </a:r>
              <a:r>
                <a:rPr lang="en-US" sz="1400" dirty="0" err="1" smtClean="0"/>
                <a:t>động</a:t>
              </a:r>
              <a:r>
                <a:rPr lang="en-US" sz="1400" dirty="0" smtClean="0"/>
                <a:t>, </a:t>
              </a:r>
              <a:r>
                <a:rPr lang="en-US" sz="1400" dirty="0" err="1" smtClean="0"/>
                <a:t>thân</a:t>
              </a:r>
              <a:r>
                <a:rPr lang="en-US" sz="1400" dirty="0" smtClean="0"/>
                <a:t> </a:t>
              </a:r>
              <a:r>
                <a:rPr lang="en-US" sz="1400" dirty="0" err="1" smtClean="0"/>
                <a:t>thiện</a:t>
              </a:r>
              <a:r>
                <a:rPr lang="en-US" sz="1400" dirty="0" smtClean="0"/>
                <a:t>, </a:t>
              </a:r>
              <a:r>
                <a:rPr lang="en-US" sz="1400" dirty="0" err="1" smtClean="0"/>
                <a:t>tôn</a:t>
              </a:r>
              <a:r>
                <a:rPr lang="en-US" sz="1400" dirty="0" smtClean="0"/>
                <a:t> </a:t>
              </a:r>
              <a:r>
                <a:rPr lang="en-US" sz="1400" dirty="0" err="1" smtClean="0"/>
                <a:t>trọng</a:t>
              </a:r>
              <a:r>
                <a:rPr lang="en-US" sz="1400" dirty="0" smtClean="0"/>
                <a:t> </a:t>
              </a:r>
              <a:r>
                <a:rPr lang="en-US" sz="1400" dirty="0" err="1" smtClean="0"/>
                <a:t>và</a:t>
              </a:r>
              <a:r>
                <a:rPr lang="en-US" sz="1400" dirty="0" smtClean="0"/>
                <a:t> </a:t>
              </a:r>
              <a:r>
                <a:rPr lang="en-US" sz="1400" dirty="0" err="1" smtClean="0"/>
                <a:t>gắn</a:t>
              </a:r>
              <a:r>
                <a:rPr lang="en-US" sz="1400" dirty="0" smtClean="0"/>
                <a:t> </a:t>
              </a:r>
              <a:r>
                <a:rPr lang="en-US" sz="1400" dirty="0" err="1" smtClean="0"/>
                <a:t>bó</a:t>
              </a:r>
              <a:r>
                <a:rPr lang="en-US" sz="1400" dirty="0" smtClean="0"/>
                <a:t>;</a:t>
              </a:r>
            </a:p>
            <a:p>
              <a:pPr algn="just" eaLnBrk="0" hangingPunct="0">
                <a:lnSpc>
                  <a:spcPct val="130000"/>
                </a:lnSpc>
                <a:buClr>
                  <a:schemeClr val="folHlink"/>
                </a:buClr>
                <a:buFont typeface="Wingdings" pitchFamily="2" charset="2"/>
                <a:buChar char="§"/>
              </a:pPr>
              <a:r>
                <a:rPr lang="en-US" sz="1400" dirty="0" smtClean="0"/>
                <a:t> </a:t>
              </a:r>
              <a:r>
                <a:rPr lang="en-US" sz="1400" dirty="0" err="1" smtClean="0"/>
                <a:t>Tổ</a:t>
              </a:r>
              <a:r>
                <a:rPr lang="en-US" sz="1400" dirty="0" smtClean="0"/>
                <a:t> </a:t>
              </a:r>
              <a:r>
                <a:rPr lang="en-US" sz="1400" dirty="0" err="1" smtClean="0"/>
                <a:t>chức</a:t>
              </a:r>
              <a:r>
                <a:rPr lang="en-US" sz="1400" dirty="0" smtClean="0"/>
                <a:t> </a:t>
              </a:r>
              <a:r>
                <a:rPr lang="en-US" sz="1400" dirty="0" err="1" smtClean="0"/>
                <a:t>các</a:t>
              </a:r>
              <a:r>
                <a:rPr lang="en-US" sz="1400" dirty="0" smtClean="0"/>
                <a:t> </a:t>
              </a:r>
              <a:r>
                <a:rPr lang="en-US" sz="1400" dirty="0" err="1" smtClean="0"/>
                <a:t>buổi</a:t>
              </a:r>
              <a:r>
                <a:rPr lang="en-US" sz="1400" dirty="0" smtClean="0"/>
                <a:t> </a:t>
              </a:r>
              <a:r>
                <a:rPr lang="en-US" sz="1400" dirty="0" err="1" smtClean="0"/>
                <a:t>học</a:t>
              </a:r>
              <a:r>
                <a:rPr lang="en-US" sz="1400" dirty="0" smtClean="0"/>
                <a:t> </a:t>
              </a:r>
              <a:r>
                <a:rPr lang="en-US" sz="1400" dirty="0" err="1" smtClean="0"/>
                <a:t>nhóm</a:t>
              </a:r>
              <a:r>
                <a:rPr lang="en-US" sz="1400" dirty="0" smtClean="0"/>
                <a:t>;</a:t>
              </a:r>
            </a:p>
            <a:p>
              <a:pPr algn="just" eaLnBrk="0" hangingPunct="0">
                <a:lnSpc>
                  <a:spcPct val="130000"/>
                </a:lnSpc>
                <a:buClr>
                  <a:schemeClr val="folHlink"/>
                </a:buClr>
                <a:buFont typeface="Wingdings" pitchFamily="2" charset="2"/>
                <a:buChar char="§"/>
              </a:pPr>
              <a:r>
                <a:rPr lang="en-US" sz="1400" dirty="0"/>
                <a:t> </a:t>
              </a:r>
              <a:r>
                <a:rPr lang="en-US" sz="1400" dirty="0" err="1" smtClean="0"/>
                <a:t>Chủ</a:t>
              </a:r>
              <a:r>
                <a:rPr lang="en-US" sz="1400" dirty="0" smtClean="0"/>
                <a:t> </a:t>
              </a:r>
              <a:r>
                <a:rPr lang="en-US" sz="1400" dirty="0" err="1" smtClean="0"/>
                <a:t>động</a:t>
              </a:r>
              <a:r>
                <a:rPr lang="en-US" sz="1400" dirty="0" smtClean="0"/>
                <a:t> </a:t>
              </a:r>
              <a:r>
                <a:rPr lang="en-US" sz="1400" dirty="0" err="1" smtClean="0"/>
                <a:t>liên</a:t>
              </a:r>
              <a:r>
                <a:rPr lang="en-US" sz="1400" dirty="0" smtClean="0"/>
                <a:t> </a:t>
              </a:r>
              <a:r>
                <a:rPr lang="en-US" sz="1400" dirty="0" err="1" smtClean="0"/>
                <a:t>hệ</a:t>
              </a:r>
              <a:r>
                <a:rPr lang="en-US" sz="1400" dirty="0" smtClean="0"/>
                <a:t> </a:t>
              </a:r>
              <a:r>
                <a:rPr lang="en-US" sz="1400" dirty="0" err="1" smtClean="0"/>
                <a:t>với</a:t>
              </a:r>
              <a:r>
                <a:rPr lang="en-US" sz="1400" dirty="0" smtClean="0"/>
                <a:t> GVBM </a:t>
              </a:r>
              <a:r>
                <a:rPr lang="en-US" sz="1400" dirty="0" err="1" smtClean="0"/>
                <a:t>để</a:t>
              </a:r>
              <a:r>
                <a:rPr lang="en-US" sz="1400" dirty="0" smtClean="0"/>
                <a:t> </a:t>
              </a:r>
              <a:r>
                <a:rPr lang="en-US" sz="1400" dirty="0" err="1" smtClean="0"/>
                <a:t>xin</a:t>
              </a:r>
              <a:r>
                <a:rPr lang="en-US" sz="1400" dirty="0" smtClean="0"/>
                <a:t> </a:t>
              </a:r>
              <a:r>
                <a:rPr lang="en-US" sz="1400" dirty="0" err="1" smtClean="0"/>
                <a:t>hỗ</a:t>
              </a:r>
              <a:r>
                <a:rPr lang="en-US" sz="1400" dirty="0" smtClean="0"/>
                <a:t> </a:t>
              </a:r>
              <a:r>
                <a:rPr lang="en-US" sz="1400" dirty="0" err="1" smtClean="0"/>
                <a:t>trợ</a:t>
              </a:r>
              <a:r>
                <a:rPr lang="en-US" sz="1400" dirty="0" smtClean="0"/>
                <a:t> </a:t>
              </a:r>
              <a:r>
                <a:rPr lang="en-US" sz="1400" dirty="0" err="1" smtClean="0"/>
                <a:t>tài</a:t>
              </a:r>
              <a:r>
                <a:rPr lang="en-US" sz="1400" dirty="0" smtClean="0"/>
                <a:t> </a:t>
              </a:r>
              <a:r>
                <a:rPr lang="en-US" sz="1400" dirty="0" err="1" smtClean="0"/>
                <a:t>liệu</a:t>
              </a:r>
              <a:r>
                <a:rPr lang="en-US" sz="1400" dirty="0" smtClean="0"/>
                <a:t>, </a:t>
              </a:r>
              <a:r>
                <a:rPr lang="en-US" sz="1400" dirty="0" err="1" smtClean="0"/>
                <a:t>đề</a:t>
              </a:r>
              <a:r>
                <a:rPr lang="en-US" sz="1400" dirty="0" smtClean="0"/>
                <a:t> </a:t>
              </a:r>
              <a:r>
                <a:rPr lang="en-US" sz="1400" dirty="0" err="1" smtClean="0"/>
                <a:t>cương</a:t>
              </a:r>
              <a:r>
                <a:rPr lang="en-US" sz="1400" dirty="0" smtClean="0"/>
                <a:t> </a:t>
              </a:r>
              <a:r>
                <a:rPr lang="en-US" sz="1400" dirty="0" err="1" smtClean="0"/>
                <a:t>ôn</a:t>
              </a:r>
              <a:r>
                <a:rPr lang="en-US" sz="1400" dirty="0" smtClean="0"/>
                <a:t> </a:t>
              </a:r>
              <a:r>
                <a:rPr lang="en-US" sz="1400" dirty="0" err="1" smtClean="0"/>
                <a:t>tập</a:t>
              </a:r>
              <a:r>
                <a:rPr lang="en-US" sz="1400" dirty="0" smtClean="0"/>
                <a:t>;</a:t>
              </a:r>
            </a:p>
            <a:p>
              <a:pPr algn="just" eaLnBrk="0" hangingPunct="0">
                <a:lnSpc>
                  <a:spcPct val="130000"/>
                </a:lnSpc>
                <a:buClr>
                  <a:schemeClr val="folHlink"/>
                </a:buClr>
                <a:buFont typeface="Wingdings" pitchFamily="2" charset="2"/>
                <a:buChar char="§"/>
              </a:pPr>
              <a:r>
                <a:rPr lang="en-US" sz="1400" dirty="0"/>
                <a:t> </a:t>
              </a:r>
              <a:r>
                <a:rPr lang="en-US" sz="1400" dirty="0" err="1" smtClean="0"/>
                <a:t>Phát</a:t>
              </a:r>
              <a:r>
                <a:rPr lang="en-US" sz="1400" dirty="0" smtClean="0"/>
                <a:t> </a:t>
              </a:r>
              <a:r>
                <a:rPr lang="en-US" sz="1400" dirty="0" err="1" smtClean="0"/>
                <a:t>động</a:t>
              </a:r>
              <a:r>
                <a:rPr lang="en-US" sz="1400" dirty="0" smtClean="0"/>
                <a:t> </a:t>
              </a:r>
              <a:r>
                <a:rPr lang="en-US" sz="1400" dirty="0" err="1" smtClean="0"/>
                <a:t>phong</a:t>
              </a:r>
              <a:r>
                <a:rPr lang="en-US" sz="1400" dirty="0" smtClean="0"/>
                <a:t> </a:t>
              </a:r>
              <a:r>
                <a:rPr lang="en-US" sz="1400" dirty="0" err="1" smtClean="0"/>
                <a:t>trào</a:t>
              </a:r>
              <a:r>
                <a:rPr lang="en-US" sz="1400" dirty="0" smtClean="0"/>
                <a:t> </a:t>
              </a:r>
              <a:r>
                <a:rPr lang="en-US" sz="1400" dirty="0" err="1" smtClean="0"/>
                <a:t>thi</a:t>
              </a:r>
              <a:r>
                <a:rPr lang="en-US" sz="1400" dirty="0" smtClean="0"/>
                <a:t> </a:t>
              </a:r>
              <a:r>
                <a:rPr lang="en-US" sz="1400" dirty="0" err="1" smtClean="0"/>
                <a:t>đua</a:t>
              </a:r>
              <a:r>
                <a:rPr lang="en-US" sz="1400" dirty="0" smtClean="0"/>
                <a:t> </a:t>
              </a:r>
              <a:r>
                <a:rPr lang="en-US" sz="1400" dirty="0" err="1" smtClean="0"/>
                <a:t>học</a:t>
              </a:r>
              <a:r>
                <a:rPr lang="en-US" sz="1400" dirty="0" smtClean="0"/>
                <a:t> </a:t>
              </a:r>
              <a:r>
                <a:rPr lang="en-US" sz="1400" dirty="0" err="1" smtClean="0"/>
                <a:t>tập</a:t>
              </a:r>
              <a:r>
                <a:rPr lang="en-US" sz="1400" dirty="0" smtClean="0"/>
                <a:t> </a:t>
              </a:r>
              <a:r>
                <a:rPr lang="en-US" sz="1400" dirty="0" err="1" smtClean="0"/>
                <a:t>tốt</a:t>
              </a:r>
              <a:r>
                <a:rPr lang="en-US" sz="1400" dirty="0" smtClean="0"/>
                <a:t>, </a:t>
              </a:r>
              <a:r>
                <a:rPr lang="en-US" sz="1400" dirty="0" err="1" smtClean="0"/>
                <a:t>rèn</a:t>
              </a:r>
              <a:r>
                <a:rPr lang="en-US" sz="1400" dirty="0" smtClean="0"/>
                <a:t> </a:t>
              </a:r>
              <a:r>
                <a:rPr lang="en-US" sz="1400" dirty="0" err="1" smtClean="0"/>
                <a:t>luyện</a:t>
              </a:r>
              <a:r>
                <a:rPr lang="en-US" sz="1400" dirty="0" smtClean="0"/>
                <a:t> </a:t>
              </a:r>
              <a:r>
                <a:rPr lang="en-US" sz="1400" dirty="0" err="1" smtClean="0"/>
                <a:t>tốt</a:t>
              </a:r>
              <a:r>
                <a:rPr lang="en-US" sz="1400" dirty="0" smtClean="0"/>
                <a:t>.</a:t>
              </a:r>
              <a:endParaRPr lang="en-US" sz="1400" dirty="0"/>
            </a:p>
          </p:txBody>
        </p:sp>
      </p:grpSp>
      <p:grpSp>
        <p:nvGrpSpPr>
          <p:cNvPr id="80975" name="Group 79"/>
          <p:cNvGrpSpPr>
            <a:grpSpLocks/>
          </p:cNvGrpSpPr>
          <p:nvPr/>
        </p:nvGrpSpPr>
        <p:grpSpPr bwMode="auto">
          <a:xfrm>
            <a:off x="-228600" y="3206750"/>
            <a:ext cx="9601200" cy="1536700"/>
            <a:chOff x="0" y="2015"/>
            <a:chExt cx="5760" cy="968"/>
          </a:xfrm>
        </p:grpSpPr>
        <p:sp>
          <p:nvSpPr>
            <p:cNvPr id="80976" name="Rectangle 80"/>
            <p:cNvSpPr>
              <a:spLocks noChangeArrowheads="1"/>
            </p:cNvSpPr>
            <p:nvPr/>
          </p:nvSpPr>
          <p:spPr bwMode="ltGray">
            <a:xfrm>
              <a:off x="0" y="2475"/>
              <a:ext cx="624" cy="48"/>
            </a:xfrm>
            <a:prstGeom prst="rect">
              <a:avLst/>
            </a:prstGeom>
            <a:solidFill>
              <a:srgbClr val="5F5F5F"/>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0977" name="Rectangle 81"/>
            <p:cNvSpPr>
              <a:spLocks noChangeArrowheads="1"/>
            </p:cNvSpPr>
            <p:nvPr/>
          </p:nvSpPr>
          <p:spPr bwMode="ltGray">
            <a:xfrm>
              <a:off x="5088" y="2471"/>
              <a:ext cx="672" cy="48"/>
            </a:xfrm>
            <a:prstGeom prst="rect">
              <a:avLst/>
            </a:prstGeom>
            <a:solidFill>
              <a:srgbClr val="5F5F5F"/>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0978" name="Rectangle 82"/>
            <p:cNvSpPr>
              <a:spLocks noChangeArrowheads="1"/>
            </p:cNvSpPr>
            <p:nvPr/>
          </p:nvSpPr>
          <p:spPr bwMode="ltGray">
            <a:xfrm>
              <a:off x="1383" y="2475"/>
              <a:ext cx="501" cy="47"/>
            </a:xfrm>
            <a:prstGeom prst="rect">
              <a:avLst/>
            </a:prstGeom>
            <a:solidFill>
              <a:srgbClr val="5F5F5F"/>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0979" name="Rectangle 83"/>
            <p:cNvSpPr>
              <a:spLocks noChangeArrowheads="1"/>
            </p:cNvSpPr>
            <p:nvPr/>
          </p:nvSpPr>
          <p:spPr bwMode="ltGray">
            <a:xfrm>
              <a:off x="2639" y="2475"/>
              <a:ext cx="457" cy="47"/>
            </a:xfrm>
            <a:prstGeom prst="rect">
              <a:avLst/>
            </a:prstGeom>
            <a:solidFill>
              <a:srgbClr val="5F5F5F"/>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0980" name="Rectangle 84"/>
            <p:cNvSpPr>
              <a:spLocks noChangeArrowheads="1"/>
            </p:cNvSpPr>
            <p:nvPr/>
          </p:nvSpPr>
          <p:spPr bwMode="ltGray">
            <a:xfrm>
              <a:off x="3861" y="2475"/>
              <a:ext cx="476" cy="47"/>
            </a:xfrm>
            <a:prstGeom prst="rect">
              <a:avLst/>
            </a:prstGeom>
            <a:solidFill>
              <a:srgbClr val="5F5F5F"/>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0981" name="AutoShape 85"/>
            <p:cNvSpPr>
              <a:spLocks noChangeArrowheads="1"/>
            </p:cNvSpPr>
            <p:nvPr/>
          </p:nvSpPr>
          <p:spPr bwMode="ltGray">
            <a:xfrm>
              <a:off x="1839" y="2072"/>
              <a:ext cx="831" cy="911"/>
            </a:xfrm>
            <a:custGeom>
              <a:avLst/>
              <a:gdLst>
                <a:gd name="G0" fmla="+- 9587 0 0"/>
                <a:gd name="G1" fmla="+- -11745567 0 0"/>
                <a:gd name="G2" fmla="+- 0 0 -11745567"/>
                <a:gd name="T0" fmla="*/ 0 256 1"/>
                <a:gd name="T1" fmla="*/ 180 256 1"/>
                <a:gd name="G3" fmla="+- -11745567 T0 T1"/>
                <a:gd name="T2" fmla="*/ 0 256 1"/>
                <a:gd name="T3" fmla="*/ 90 256 1"/>
                <a:gd name="G4" fmla="+- -11745567 T2 T3"/>
                <a:gd name="G5" fmla="*/ G4 2 1"/>
                <a:gd name="T4" fmla="*/ 90 256 1"/>
                <a:gd name="T5" fmla="*/ 0 256 1"/>
                <a:gd name="G6" fmla="+- -11745567 T4 T5"/>
                <a:gd name="G7" fmla="*/ G6 2 1"/>
                <a:gd name="G8" fmla="abs -11745567"/>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9587"/>
                <a:gd name="G18" fmla="*/ 9587 1 2"/>
                <a:gd name="G19" fmla="+- G18 5400 0"/>
                <a:gd name="G20" fmla="cos G19 -11745567"/>
                <a:gd name="G21" fmla="sin G19 -11745567"/>
                <a:gd name="G22" fmla="+- G20 10800 0"/>
                <a:gd name="G23" fmla="+- G21 10800 0"/>
                <a:gd name="G24" fmla="+- 10800 0 G20"/>
                <a:gd name="G25" fmla="+- 9587 10800 0"/>
                <a:gd name="G26" fmla="?: G9 G17 G25"/>
                <a:gd name="G27" fmla="?: G9 0 21600"/>
                <a:gd name="G28" fmla="cos 10800 -11745567"/>
                <a:gd name="G29" fmla="sin 10800 -11745567"/>
                <a:gd name="G30" fmla="sin 9587 -11745567"/>
                <a:gd name="G31" fmla="+- G28 10800 0"/>
                <a:gd name="G32" fmla="+- G29 10800 0"/>
                <a:gd name="G33" fmla="+- G30 10800 0"/>
                <a:gd name="G34" fmla="?: G4 0 G31"/>
                <a:gd name="G35" fmla="?: -11745567 G34 0"/>
                <a:gd name="G36" fmla="?: G6 G35 G31"/>
                <a:gd name="G37" fmla="+- 21600 0 G36"/>
                <a:gd name="G38" fmla="?: G4 0 G33"/>
                <a:gd name="G39" fmla="?: -11745567 G38 G32"/>
                <a:gd name="G40" fmla="?: G6 G39 0"/>
                <a:gd name="G41" fmla="?: G4 G32 21600"/>
                <a:gd name="G42" fmla="?: G6 G41 G33"/>
                <a:gd name="T12" fmla="*/ 10800 w 21600"/>
                <a:gd name="T13" fmla="*/ 0 h 21600"/>
                <a:gd name="T14" fmla="*/ 606 w 21600"/>
                <a:gd name="T15" fmla="*/ 10661 h 21600"/>
                <a:gd name="T16" fmla="*/ 10800 w 21600"/>
                <a:gd name="T17" fmla="*/ 1213 h 21600"/>
                <a:gd name="T18" fmla="*/ 20994 w 21600"/>
                <a:gd name="T19" fmla="*/ 10661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213" y="10670"/>
                  </a:moveTo>
                  <a:cubicBezTo>
                    <a:pt x="1284" y="5426"/>
                    <a:pt x="5555" y="1212"/>
                    <a:pt x="10800" y="1213"/>
                  </a:cubicBezTo>
                  <a:cubicBezTo>
                    <a:pt x="16044" y="1213"/>
                    <a:pt x="20315" y="5426"/>
                    <a:pt x="20386" y="10670"/>
                  </a:cubicBezTo>
                  <a:lnTo>
                    <a:pt x="21599" y="10653"/>
                  </a:lnTo>
                  <a:cubicBezTo>
                    <a:pt x="21518" y="4746"/>
                    <a:pt x="16707" y="-1"/>
                    <a:pt x="10799" y="0"/>
                  </a:cubicBezTo>
                  <a:cubicBezTo>
                    <a:pt x="4892" y="0"/>
                    <a:pt x="81" y="4746"/>
                    <a:pt x="0" y="10653"/>
                  </a:cubicBezTo>
                  <a:close/>
                </a:path>
              </a:pathLst>
            </a:custGeom>
            <a:solidFill>
              <a:srgbClr val="5F5F5F"/>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0982" name="AutoShape 86"/>
            <p:cNvSpPr>
              <a:spLocks noChangeArrowheads="1"/>
            </p:cNvSpPr>
            <p:nvPr/>
          </p:nvSpPr>
          <p:spPr bwMode="ltGray">
            <a:xfrm>
              <a:off x="4297" y="2072"/>
              <a:ext cx="831" cy="911"/>
            </a:xfrm>
            <a:custGeom>
              <a:avLst/>
              <a:gdLst>
                <a:gd name="G0" fmla="+- 9587 0 0"/>
                <a:gd name="G1" fmla="+- -11745567 0 0"/>
                <a:gd name="G2" fmla="+- 0 0 -11745567"/>
                <a:gd name="T0" fmla="*/ 0 256 1"/>
                <a:gd name="T1" fmla="*/ 180 256 1"/>
                <a:gd name="G3" fmla="+- -11745567 T0 T1"/>
                <a:gd name="T2" fmla="*/ 0 256 1"/>
                <a:gd name="T3" fmla="*/ 90 256 1"/>
                <a:gd name="G4" fmla="+- -11745567 T2 T3"/>
                <a:gd name="G5" fmla="*/ G4 2 1"/>
                <a:gd name="T4" fmla="*/ 90 256 1"/>
                <a:gd name="T5" fmla="*/ 0 256 1"/>
                <a:gd name="G6" fmla="+- -11745567 T4 T5"/>
                <a:gd name="G7" fmla="*/ G6 2 1"/>
                <a:gd name="G8" fmla="abs -11745567"/>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9587"/>
                <a:gd name="G18" fmla="*/ 9587 1 2"/>
                <a:gd name="G19" fmla="+- G18 5400 0"/>
                <a:gd name="G20" fmla="cos G19 -11745567"/>
                <a:gd name="G21" fmla="sin G19 -11745567"/>
                <a:gd name="G22" fmla="+- G20 10800 0"/>
                <a:gd name="G23" fmla="+- G21 10800 0"/>
                <a:gd name="G24" fmla="+- 10800 0 G20"/>
                <a:gd name="G25" fmla="+- 9587 10800 0"/>
                <a:gd name="G26" fmla="?: G9 G17 G25"/>
                <a:gd name="G27" fmla="?: G9 0 21600"/>
                <a:gd name="G28" fmla="cos 10800 -11745567"/>
                <a:gd name="G29" fmla="sin 10800 -11745567"/>
                <a:gd name="G30" fmla="sin 9587 -11745567"/>
                <a:gd name="G31" fmla="+- G28 10800 0"/>
                <a:gd name="G32" fmla="+- G29 10800 0"/>
                <a:gd name="G33" fmla="+- G30 10800 0"/>
                <a:gd name="G34" fmla="?: G4 0 G31"/>
                <a:gd name="G35" fmla="?: -11745567 G34 0"/>
                <a:gd name="G36" fmla="?: G6 G35 G31"/>
                <a:gd name="G37" fmla="+- 21600 0 G36"/>
                <a:gd name="G38" fmla="?: G4 0 G33"/>
                <a:gd name="G39" fmla="?: -11745567 G38 G32"/>
                <a:gd name="G40" fmla="?: G6 G39 0"/>
                <a:gd name="G41" fmla="?: G4 G32 21600"/>
                <a:gd name="G42" fmla="?: G6 G41 G33"/>
                <a:gd name="T12" fmla="*/ 10800 w 21600"/>
                <a:gd name="T13" fmla="*/ 0 h 21600"/>
                <a:gd name="T14" fmla="*/ 606 w 21600"/>
                <a:gd name="T15" fmla="*/ 10661 h 21600"/>
                <a:gd name="T16" fmla="*/ 10800 w 21600"/>
                <a:gd name="T17" fmla="*/ 1213 h 21600"/>
                <a:gd name="T18" fmla="*/ 20994 w 21600"/>
                <a:gd name="T19" fmla="*/ 10661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213" y="10670"/>
                  </a:moveTo>
                  <a:cubicBezTo>
                    <a:pt x="1284" y="5426"/>
                    <a:pt x="5555" y="1212"/>
                    <a:pt x="10800" y="1213"/>
                  </a:cubicBezTo>
                  <a:cubicBezTo>
                    <a:pt x="16044" y="1213"/>
                    <a:pt x="20315" y="5426"/>
                    <a:pt x="20386" y="10670"/>
                  </a:cubicBezTo>
                  <a:lnTo>
                    <a:pt x="21599" y="10653"/>
                  </a:lnTo>
                  <a:cubicBezTo>
                    <a:pt x="21518" y="4746"/>
                    <a:pt x="16707" y="-1"/>
                    <a:pt x="10799" y="0"/>
                  </a:cubicBezTo>
                  <a:cubicBezTo>
                    <a:pt x="4892" y="0"/>
                    <a:pt x="81" y="4746"/>
                    <a:pt x="0" y="10653"/>
                  </a:cubicBezTo>
                  <a:close/>
                </a:path>
              </a:pathLst>
            </a:custGeom>
            <a:solidFill>
              <a:srgbClr val="5F5F5F"/>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0983" name="AutoShape 87"/>
            <p:cNvSpPr>
              <a:spLocks noChangeArrowheads="1"/>
            </p:cNvSpPr>
            <p:nvPr/>
          </p:nvSpPr>
          <p:spPr bwMode="ltGray">
            <a:xfrm flipV="1">
              <a:off x="603" y="2015"/>
              <a:ext cx="831" cy="911"/>
            </a:xfrm>
            <a:custGeom>
              <a:avLst/>
              <a:gdLst>
                <a:gd name="G0" fmla="+- 9587 0 0"/>
                <a:gd name="G1" fmla="+- -11745567 0 0"/>
                <a:gd name="G2" fmla="+- 0 0 -11745567"/>
                <a:gd name="T0" fmla="*/ 0 256 1"/>
                <a:gd name="T1" fmla="*/ 180 256 1"/>
                <a:gd name="G3" fmla="+- -11745567 T0 T1"/>
                <a:gd name="T2" fmla="*/ 0 256 1"/>
                <a:gd name="T3" fmla="*/ 90 256 1"/>
                <a:gd name="G4" fmla="+- -11745567 T2 T3"/>
                <a:gd name="G5" fmla="*/ G4 2 1"/>
                <a:gd name="T4" fmla="*/ 90 256 1"/>
                <a:gd name="T5" fmla="*/ 0 256 1"/>
                <a:gd name="G6" fmla="+- -11745567 T4 T5"/>
                <a:gd name="G7" fmla="*/ G6 2 1"/>
                <a:gd name="G8" fmla="abs -11745567"/>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9587"/>
                <a:gd name="G18" fmla="*/ 9587 1 2"/>
                <a:gd name="G19" fmla="+- G18 5400 0"/>
                <a:gd name="G20" fmla="cos G19 -11745567"/>
                <a:gd name="G21" fmla="sin G19 -11745567"/>
                <a:gd name="G22" fmla="+- G20 10800 0"/>
                <a:gd name="G23" fmla="+- G21 10800 0"/>
                <a:gd name="G24" fmla="+- 10800 0 G20"/>
                <a:gd name="G25" fmla="+- 9587 10800 0"/>
                <a:gd name="G26" fmla="?: G9 G17 G25"/>
                <a:gd name="G27" fmla="?: G9 0 21600"/>
                <a:gd name="G28" fmla="cos 10800 -11745567"/>
                <a:gd name="G29" fmla="sin 10800 -11745567"/>
                <a:gd name="G30" fmla="sin 9587 -11745567"/>
                <a:gd name="G31" fmla="+- G28 10800 0"/>
                <a:gd name="G32" fmla="+- G29 10800 0"/>
                <a:gd name="G33" fmla="+- G30 10800 0"/>
                <a:gd name="G34" fmla="?: G4 0 G31"/>
                <a:gd name="G35" fmla="?: -11745567 G34 0"/>
                <a:gd name="G36" fmla="?: G6 G35 G31"/>
                <a:gd name="G37" fmla="+- 21600 0 G36"/>
                <a:gd name="G38" fmla="?: G4 0 G33"/>
                <a:gd name="G39" fmla="?: -11745567 G38 G32"/>
                <a:gd name="G40" fmla="?: G6 G39 0"/>
                <a:gd name="G41" fmla="?: G4 G32 21600"/>
                <a:gd name="G42" fmla="?: G6 G41 G33"/>
                <a:gd name="T12" fmla="*/ 10800 w 21600"/>
                <a:gd name="T13" fmla="*/ 0 h 21600"/>
                <a:gd name="T14" fmla="*/ 606 w 21600"/>
                <a:gd name="T15" fmla="*/ 10661 h 21600"/>
                <a:gd name="T16" fmla="*/ 10800 w 21600"/>
                <a:gd name="T17" fmla="*/ 1213 h 21600"/>
                <a:gd name="T18" fmla="*/ 20994 w 21600"/>
                <a:gd name="T19" fmla="*/ 10661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213" y="10670"/>
                  </a:moveTo>
                  <a:cubicBezTo>
                    <a:pt x="1284" y="5426"/>
                    <a:pt x="5555" y="1212"/>
                    <a:pt x="10800" y="1213"/>
                  </a:cubicBezTo>
                  <a:cubicBezTo>
                    <a:pt x="16044" y="1213"/>
                    <a:pt x="20315" y="5426"/>
                    <a:pt x="20386" y="10670"/>
                  </a:cubicBezTo>
                  <a:lnTo>
                    <a:pt x="21599" y="10653"/>
                  </a:lnTo>
                  <a:cubicBezTo>
                    <a:pt x="21518" y="4746"/>
                    <a:pt x="16707" y="-1"/>
                    <a:pt x="10799" y="0"/>
                  </a:cubicBezTo>
                  <a:cubicBezTo>
                    <a:pt x="4892" y="0"/>
                    <a:pt x="81" y="4746"/>
                    <a:pt x="0" y="10653"/>
                  </a:cubicBezTo>
                  <a:close/>
                </a:path>
              </a:pathLst>
            </a:custGeom>
            <a:solidFill>
              <a:srgbClr val="5F5F5F"/>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0984" name="AutoShape 88"/>
            <p:cNvSpPr>
              <a:spLocks noChangeArrowheads="1"/>
            </p:cNvSpPr>
            <p:nvPr/>
          </p:nvSpPr>
          <p:spPr bwMode="ltGray">
            <a:xfrm flipV="1">
              <a:off x="3063" y="2015"/>
              <a:ext cx="831" cy="911"/>
            </a:xfrm>
            <a:custGeom>
              <a:avLst/>
              <a:gdLst>
                <a:gd name="G0" fmla="+- 9587 0 0"/>
                <a:gd name="G1" fmla="+- -11745567 0 0"/>
                <a:gd name="G2" fmla="+- 0 0 -11745567"/>
                <a:gd name="T0" fmla="*/ 0 256 1"/>
                <a:gd name="T1" fmla="*/ 180 256 1"/>
                <a:gd name="G3" fmla="+- -11745567 T0 T1"/>
                <a:gd name="T2" fmla="*/ 0 256 1"/>
                <a:gd name="T3" fmla="*/ 90 256 1"/>
                <a:gd name="G4" fmla="+- -11745567 T2 T3"/>
                <a:gd name="G5" fmla="*/ G4 2 1"/>
                <a:gd name="T4" fmla="*/ 90 256 1"/>
                <a:gd name="T5" fmla="*/ 0 256 1"/>
                <a:gd name="G6" fmla="+- -11745567 T4 T5"/>
                <a:gd name="G7" fmla="*/ G6 2 1"/>
                <a:gd name="G8" fmla="abs -11745567"/>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9587"/>
                <a:gd name="G18" fmla="*/ 9587 1 2"/>
                <a:gd name="G19" fmla="+- G18 5400 0"/>
                <a:gd name="G20" fmla="cos G19 -11745567"/>
                <a:gd name="G21" fmla="sin G19 -11745567"/>
                <a:gd name="G22" fmla="+- G20 10800 0"/>
                <a:gd name="G23" fmla="+- G21 10800 0"/>
                <a:gd name="G24" fmla="+- 10800 0 G20"/>
                <a:gd name="G25" fmla="+- 9587 10800 0"/>
                <a:gd name="G26" fmla="?: G9 G17 G25"/>
                <a:gd name="G27" fmla="?: G9 0 21600"/>
                <a:gd name="G28" fmla="cos 10800 -11745567"/>
                <a:gd name="G29" fmla="sin 10800 -11745567"/>
                <a:gd name="G30" fmla="sin 9587 -11745567"/>
                <a:gd name="G31" fmla="+- G28 10800 0"/>
                <a:gd name="G32" fmla="+- G29 10800 0"/>
                <a:gd name="G33" fmla="+- G30 10800 0"/>
                <a:gd name="G34" fmla="?: G4 0 G31"/>
                <a:gd name="G35" fmla="?: -11745567 G34 0"/>
                <a:gd name="G36" fmla="?: G6 G35 G31"/>
                <a:gd name="G37" fmla="+- 21600 0 G36"/>
                <a:gd name="G38" fmla="?: G4 0 G33"/>
                <a:gd name="G39" fmla="?: -11745567 G38 G32"/>
                <a:gd name="G40" fmla="?: G6 G39 0"/>
                <a:gd name="G41" fmla="?: G4 G32 21600"/>
                <a:gd name="G42" fmla="?: G6 G41 G33"/>
                <a:gd name="T12" fmla="*/ 10800 w 21600"/>
                <a:gd name="T13" fmla="*/ 0 h 21600"/>
                <a:gd name="T14" fmla="*/ 606 w 21600"/>
                <a:gd name="T15" fmla="*/ 10661 h 21600"/>
                <a:gd name="T16" fmla="*/ 10800 w 21600"/>
                <a:gd name="T17" fmla="*/ 1213 h 21600"/>
                <a:gd name="T18" fmla="*/ 20994 w 21600"/>
                <a:gd name="T19" fmla="*/ 10661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213" y="10670"/>
                  </a:moveTo>
                  <a:cubicBezTo>
                    <a:pt x="1284" y="5426"/>
                    <a:pt x="5555" y="1212"/>
                    <a:pt x="10800" y="1213"/>
                  </a:cubicBezTo>
                  <a:cubicBezTo>
                    <a:pt x="16044" y="1213"/>
                    <a:pt x="20315" y="5426"/>
                    <a:pt x="20386" y="10670"/>
                  </a:cubicBezTo>
                  <a:lnTo>
                    <a:pt x="21599" y="10653"/>
                  </a:lnTo>
                  <a:cubicBezTo>
                    <a:pt x="21518" y="4746"/>
                    <a:pt x="16707" y="-1"/>
                    <a:pt x="10799" y="0"/>
                  </a:cubicBezTo>
                  <a:cubicBezTo>
                    <a:pt x="4892" y="0"/>
                    <a:pt x="81" y="4746"/>
                    <a:pt x="0" y="10653"/>
                  </a:cubicBezTo>
                  <a:close/>
                </a:path>
              </a:pathLst>
            </a:custGeom>
            <a:solidFill>
              <a:srgbClr val="5F5F5F"/>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7" name="Group 6"/>
          <p:cNvGrpSpPr/>
          <p:nvPr/>
        </p:nvGrpSpPr>
        <p:grpSpPr>
          <a:xfrm>
            <a:off x="2765225" y="3415287"/>
            <a:ext cx="1439783" cy="1251238"/>
            <a:chOff x="2765225" y="3415287"/>
            <a:chExt cx="1439783" cy="1251238"/>
          </a:xfrm>
        </p:grpSpPr>
        <p:grpSp>
          <p:nvGrpSpPr>
            <p:cNvPr id="80913" name="Group 17"/>
            <p:cNvGrpSpPr>
              <a:grpSpLocks/>
            </p:cNvGrpSpPr>
            <p:nvPr/>
          </p:nvGrpSpPr>
          <p:grpSpPr bwMode="auto">
            <a:xfrm>
              <a:off x="2900217" y="3415287"/>
              <a:ext cx="1258491" cy="1251238"/>
              <a:chOff x="1906" y="2342"/>
              <a:chExt cx="652" cy="663"/>
            </a:xfrm>
          </p:grpSpPr>
          <p:sp>
            <p:nvSpPr>
              <p:cNvPr id="80915" name="Oval 19"/>
              <p:cNvSpPr>
                <a:spLocks noChangeArrowheads="1"/>
              </p:cNvSpPr>
              <p:nvPr/>
            </p:nvSpPr>
            <p:spPr bwMode="gray">
              <a:xfrm>
                <a:off x="1906" y="2342"/>
                <a:ext cx="652" cy="663"/>
              </a:xfrm>
              <a:prstGeom prst="ellipse">
                <a:avLst/>
              </a:prstGeom>
              <a:gradFill rotWithShape="1">
                <a:gsLst>
                  <a:gs pos="0">
                    <a:schemeClr val="accent2"/>
                  </a:gs>
                  <a:gs pos="50000">
                    <a:schemeClr val="accent2">
                      <a:gamma/>
                      <a:tint val="22353"/>
                      <a:invGamma/>
                    </a:schemeClr>
                  </a:gs>
                  <a:gs pos="100000">
                    <a:schemeClr val="accent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80916" name="Group 20"/>
              <p:cNvGrpSpPr>
                <a:grpSpLocks/>
              </p:cNvGrpSpPr>
              <p:nvPr/>
            </p:nvGrpSpPr>
            <p:grpSpPr bwMode="auto">
              <a:xfrm>
                <a:off x="2012" y="2604"/>
                <a:ext cx="536" cy="110"/>
                <a:chOff x="3760" y="1872"/>
                <a:chExt cx="771" cy="156"/>
              </a:xfrm>
            </p:grpSpPr>
            <p:grpSp>
              <p:nvGrpSpPr>
                <p:cNvPr id="80917" name="Group 21"/>
                <p:cNvGrpSpPr>
                  <a:grpSpLocks/>
                </p:cNvGrpSpPr>
                <p:nvPr/>
              </p:nvGrpSpPr>
              <p:grpSpPr bwMode="auto">
                <a:xfrm rot="-1297425" flipH="1" flipV="1">
                  <a:off x="3850" y="1872"/>
                  <a:ext cx="681" cy="150"/>
                  <a:chOff x="1565" y="2568"/>
                  <a:chExt cx="1118" cy="279"/>
                </a:xfrm>
              </p:grpSpPr>
              <p:sp>
                <p:nvSpPr>
                  <p:cNvPr id="80918" name="AutoShape 22"/>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0919" name="AutoShape 23"/>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0920" name="AutoShape 24"/>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0921" name="AutoShape 25"/>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80922" name="Group 26"/>
                <p:cNvGrpSpPr>
                  <a:grpSpLocks/>
                </p:cNvGrpSpPr>
                <p:nvPr/>
              </p:nvGrpSpPr>
              <p:grpSpPr bwMode="auto">
                <a:xfrm rot="56115" flipH="1" flipV="1">
                  <a:off x="3760" y="1894"/>
                  <a:ext cx="626" cy="134"/>
                  <a:chOff x="1565" y="2568"/>
                  <a:chExt cx="1028" cy="249"/>
                </a:xfrm>
              </p:grpSpPr>
              <p:sp>
                <p:nvSpPr>
                  <p:cNvPr id="80923" name="AutoShape 27"/>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0924" name="AutoShape 28"/>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0925" name="AutoShape 29"/>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grpSp>
        <p:sp>
          <p:nvSpPr>
            <p:cNvPr id="79" name="Text Box 62"/>
            <p:cNvSpPr txBox="1">
              <a:spLocks noChangeArrowheads="1"/>
            </p:cNvSpPr>
            <p:nvPr/>
          </p:nvSpPr>
          <p:spPr bwMode="gray">
            <a:xfrm>
              <a:off x="2765225" y="3475530"/>
              <a:ext cx="1439783" cy="11695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120650" indent="-120650">
                <a:defRPr>
                  <a:solidFill>
                    <a:schemeClr val="tx1"/>
                  </a:solidFill>
                  <a:latin typeface="Arial" charset="0"/>
                </a:defRPr>
              </a:lvl1pPr>
              <a:lvl2pPr>
                <a:defRPr>
                  <a:solidFill>
                    <a:schemeClr val="tx1"/>
                  </a:solidFill>
                  <a:latin typeface="Arial" charset="0"/>
                </a:defRPr>
              </a:lvl2pPr>
              <a:lvl3pPr>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algn="ctr">
                <a:spcBef>
                  <a:spcPct val="50000"/>
                </a:spcBef>
              </a:pPr>
              <a:r>
                <a:rPr lang="en-US" sz="1400" b="1" dirty="0" err="1" smtClean="0"/>
                <a:t>Giáo</a:t>
              </a:r>
              <a:r>
                <a:rPr lang="en-US" sz="1400" b="1" dirty="0" smtClean="0"/>
                <a:t> </a:t>
              </a:r>
              <a:r>
                <a:rPr lang="en-US" sz="1400" b="1" dirty="0" err="1" smtClean="0"/>
                <a:t>dục</a:t>
              </a:r>
              <a:r>
                <a:rPr lang="en-US" sz="1400" b="1" dirty="0" smtClean="0"/>
                <a:t> HSSV ý </a:t>
              </a:r>
              <a:r>
                <a:rPr lang="en-US" sz="1400" b="1" dirty="0" err="1" smtClean="0"/>
                <a:t>thức</a:t>
              </a:r>
              <a:r>
                <a:rPr lang="en-US" sz="1400" b="1" dirty="0" smtClean="0"/>
                <a:t> </a:t>
              </a:r>
              <a:r>
                <a:rPr lang="en-US" sz="1400" b="1" dirty="0" err="1" smtClean="0"/>
                <a:t>thực</a:t>
              </a:r>
              <a:r>
                <a:rPr lang="en-US" sz="1400" b="1" dirty="0" smtClean="0"/>
                <a:t> </a:t>
              </a:r>
              <a:r>
                <a:rPr lang="en-US" sz="1400" b="1" dirty="0" err="1" smtClean="0"/>
                <a:t>hiện</a:t>
              </a:r>
              <a:r>
                <a:rPr lang="en-US" sz="1400" b="1" dirty="0" smtClean="0"/>
                <a:t> </a:t>
              </a:r>
              <a:r>
                <a:rPr lang="en-US" sz="1400" b="1" dirty="0" err="1" smtClean="0"/>
                <a:t>nội</a:t>
              </a:r>
              <a:r>
                <a:rPr lang="en-US" sz="1400" b="1" dirty="0" smtClean="0"/>
                <a:t> </a:t>
              </a:r>
              <a:r>
                <a:rPr lang="en-US" sz="1400" b="1" dirty="0" err="1" smtClean="0"/>
                <a:t>quy</a:t>
              </a:r>
              <a:r>
                <a:rPr lang="en-US" sz="1400" b="1" dirty="0" smtClean="0"/>
                <a:t>, </a:t>
              </a:r>
              <a:r>
                <a:rPr lang="en-US" sz="1400" b="1" dirty="0" err="1" smtClean="0"/>
                <a:t>quy</a:t>
              </a:r>
              <a:r>
                <a:rPr lang="en-US" sz="1400" b="1" dirty="0" smtClean="0"/>
                <a:t> </a:t>
              </a:r>
              <a:r>
                <a:rPr lang="en-US" sz="1400" b="1" dirty="0" err="1" smtClean="0"/>
                <a:t>định</a:t>
              </a:r>
              <a:endParaRPr lang="en-US" sz="1400" b="1" dirty="0">
                <a:solidFill>
                  <a:srgbClr val="1C1C1C"/>
                </a:solidFill>
              </a:endParaRPr>
            </a:p>
          </p:txBody>
        </p:sp>
      </p:grpSp>
      <p:grpSp>
        <p:nvGrpSpPr>
          <p:cNvPr id="9" name="Group 8"/>
          <p:cNvGrpSpPr/>
          <p:nvPr/>
        </p:nvGrpSpPr>
        <p:grpSpPr>
          <a:xfrm>
            <a:off x="6976257" y="3405850"/>
            <a:ext cx="1296578" cy="1419720"/>
            <a:chOff x="6976257" y="3405850"/>
            <a:chExt cx="1296578" cy="1419720"/>
          </a:xfrm>
        </p:grpSpPr>
        <p:grpSp>
          <p:nvGrpSpPr>
            <p:cNvPr id="80941" name="Group 45"/>
            <p:cNvGrpSpPr>
              <a:grpSpLocks/>
            </p:cNvGrpSpPr>
            <p:nvPr/>
          </p:nvGrpSpPr>
          <p:grpSpPr bwMode="auto">
            <a:xfrm>
              <a:off x="6976257" y="3405850"/>
              <a:ext cx="1296578" cy="1414052"/>
              <a:chOff x="4385" y="2074"/>
              <a:chExt cx="656" cy="662"/>
            </a:xfrm>
          </p:grpSpPr>
          <p:pic>
            <p:nvPicPr>
              <p:cNvPr id="80942" name="Picture 46" descr="circuler_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gray">
              <a:xfrm>
                <a:off x="4385" y="2074"/>
                <a:ext cx="656" cy="661"/>
              </a:xfrm>
              <a:prstGeom prst="rect">
                <a:avLst/>
              </a:prstGeom>
              <a:noFill/>
              <a:extLst>
                <a:ext uri="{909E8E84-426E-40DD-AFC4-6F175D3DCCD1}">
                  <a14:hiddenFill xmlns:a14="http://schemas.microsoft.com/office/drawing/2010/main">
                    <a:solidFill>
                      <a:srgbClr val="FFFFFF"/>
                    </a:solidFill>
                  </a14:hiddenFill>
                </a:ext>
              </a:extLst>
            </p:spPr>
          </p:pic>
          <p:sp>
            <p:nvSpPr>
              <p:cNvPr id="80943" name="Oval 47"/>
              <p:cNvSpPr>
                <a:spLocks noChangeArrowheads="1"/>
              </p:cNvSpPr>
              <p:nvPr/>
            </p:nvSpPr>
            <p:spPr bwMode="gray">
              <a:xfrm>
                <a:off x="4385" y="2074"/>
                <a:ext cx="652" cy="662"/>
              </a:xfrm>
              <a:prstGeom prst="ellipse">
                <a:avLst/>
              </a:prstGeom>
              <a:gradFill rotWithShape="1">
                <a:gsLst>
                  <a:gs pos="0">
                    <a:schemeClr val="accent1"/>
                  </a:gs>
                  <a:gs pos="50000">
                    <a:schemeClr val="accent1">
                      <a:gamma/>
                      <a:tint val="22353"/>
                      <a:invGamma/>
                    </a:schemeClr>
                  </a:gs>
                  <a:gs pos="100000">
                    <a:schemeClr val="accent1"/>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80944" name="Group 48"/>
              <p:cNvGrpSpPr>
                <a:grpSpLocks/>
              </p:cNvGrpSpPr>
              <p:nvPr/>
            </p:nvGrpSpPr>
            <p:grpSpPr bwMode="auto">
              <a:xfrm>
                <a:off x="4431" y="2605"/>
                <a:ext cx="575" cy="111"/>
                <a:chOff x="3704" y="1872"/>
                <a:chExt cx="827" cy="156"/>
              </a:xfrm>
            </p:grpSpPr>
            <p:grpSp>
              <p:nvGrpSpPr>
                <p:cNvPr id="80945" name="Group 49"/>
                <p:cNvGrpSpPr>
                  <a:grpSpLocks/>
                </p:cNvGrpSpPr>
                <p:nvPr/>
              </p:nvGrpSpPr>
              <p:grpSpPr bwMode="auto">
                <a:xfrm rot="-1297425" flipH="1" flipV="1">
                  <a:off x="3850" y="1872"/>
                  <a:ext cx="681" cy="150"/>
                  <a:chOff x="1565" y="2568"/>
                  <a:chExt cx="1118" cy="279"/>
                </a:xfrm>
              </p:grpSpPr>
              <p:sp>
                <p:nvSpPr>
                  <p:cNvPr id="80946" name="AutoShape 50"/>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0947" name="AutoShape 51"/>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0948" name="AutoShape 52"/>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0949" name="AutoShape 53"/>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80950" name="Group 54"/>
                <p:cNvGrpSpPr>
                  <a:grpSpLocks/>
                </p:cNvGrpSpPr>
                <p:nvPr/>
              </p:nvGrpSpPr>
              <p:grpSpPr bwMode="auto">
                <a:xfrm rot="56115" flipH="1" flipV="1">
                  <a:off x="3704" y="1878"/>
                  <a:ext cx="681" cy="150"/>
                  <a:chOff x="1565" y="2568"/>
                  <a:chExt cx="1118" cy="279"/>
                </a:xfrm>
              </p:grpSpPr>
              <p:sp>
                <p:nvSpPr>
                  <p:cNvPr id="80951" name="AutoShape 55"/>
                  <p:cNvSpPr>
                    <a:spLocks noChangeArrowheads="1"/>
                  </p:cNvSpPr>
                  <p:nvPr/>
                </p:nvSpPr>
                <p:spPr bwMode="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0952" name="AutoShape 56"/>
                  <p:cNvSpPr>
                    <a:spLocks noChangeArrowheads="1"/>
                  </p:cNvSpPr>
                  <p:nvPr/>
                </p:nvSpPr>
                <p:spPr bwMode="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0953" name="AutoShape 57"/>
                  <p:cNvSpPr>
                    <a:spLocks noChangeArrowheads="1"/>
                  </p:cNvSpPr>
                  <p:nvPr/>
                </p:nvSpPr>
                <p:spPr bwMode="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0954" name="AutoShape 58"/>
                  <p:cNvSpPr>
                    <a:spLocks noChangeArrowheads="1"/>
                  </p:cNvSpPr>
                  <p:nvPr/>
                </p:nvSpPr>
                <p:spPr bwMode="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grpSp>
        <p:sp>
          <p:nvSpPr>
            <p:cNvPr id="80" name="Text Box 62"/>
            <p:cNvSpPr txBox="1">
              <a:spLocks noChangeArrowheads="1"/>
            </p:cNvSpPr>
            <p:nvPr/>
          </p:nvSpPr>
          <p:spPr bwMode="gray">
            <a:xfrm>
              <a:off x="6998825" y="3440575"/>
              <a:ext cx="1251822"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120650" indent="-120650">
                <a:defRPr>
                  <a:solidFill>
                    <a:schemeClr val="tx1"/>
                  </a:solidFill>
                  <a:latin typeface="Arial" charset="0"/>
                </a:defRPr>
              </a:lvl1pPr>
              <a:lvl2pPr>
                <a:defRPr>
                  <a:solidFill>
                    <a:schemeClr val="tx1"/>
                  </a:solidFill>
                  <a:latin typeface="Arial" charset="0"/>
                </a:defRPr>
              </a:lvl2pPr>
              <a:lvl3pPr>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algn="ctr">
                <a:spcBef>
                  <a:spcPct val="50000"/>
                </a:spcBef>
              </a:pPr>
              <a:r>
                <a:rPr lang="en-US" sz="1400" b="1" dirty="0" err="1" smtClean="0"/>
                <a:t>Xây</a:t>
              </a:r>
              <a:r>
                <a:rPr lang="en-US" sz="1400" b="1" dirty="0" smtClean="0"/>
                <a:t> </a:t>
              </a:r>
              <a:r>
                <a:rPr lang="en-US" sz="1400" b="1" dirty="0" err="1" smtClean="0"/>
                <a:t>dựng</a:t>
              </a:r>
              <a:r>
                <a:rPr lang="en-US" sz="1400" b="1" dirty="0" smtClean="0"/>
                <a:t> </a:t>
              </a:r>
              <a:r>
                <a:rPr lang="en-US" sz="1400" b="1" dirty="0" err="1" smtClean="0"/>
                <a:t>cầu</a:t>
              </a:r>
              <a:r>
                <a:rPr lang="en-US" sz="1400" b="1" dirty="0" smtClean="0"/>
                <a:t> </a:t>
              </a:r>
              <a:r>
                <a:rPr lang="en-US" sz="1400" b="1" dirty="0" err="1" smtClean="0"/>
                <a:t>nối</a:t>
              </a:r>
              <a:r>
                <a:rPr lang="en-US" sz="1400" b="1" dirty="0" smtClean="0"/>
                <a:t> </a:t>
              </a:r>
              <a:r>
                <a:rPr lang="en-US" sz="1400" b="1" dirty="0" err="1" smtClean="0"/>
                <a:t>giữa</a:t>
              </a:r>
              <a:r>
                <a:rPr lang="en-US" sz="1400" b="1" dirty="0" smtClean="0"/>
                <a:t> HSSV – </a:t>
              </a:r>
              <a:r>
                <a:rPr lang="en-US" sz="1400" b="1" dirty="0" err="1" smtClean="0"/>
                <a:t>nhà</a:t>
              </a:r>
              <a:r>
                <a:rPr lang="en-US" sz="1400" b="1" dirty="0" smtClean="0"/>
                <a:t> </a:t>
              </a:r>
              <a:r>
                <a:rPr lang="en-US" sz="1400" b="1" dirty="0" err="1" smtClean="0"/>
                <a:t>trường</a:t>
              </a:r>
              <a:r>
                <a:rPr lang="en-US" sz="1400" b="1" dirty="0" smtClean="0"/>
                <a:t> – </a:t>
              </a:r>
              <a:r>
                <a:rPr lang="en-US" sz="1400" b="1" dirty="0" err="1"/>
                <a:t>g</a:t>
              </a:r>
              <a:r>
                <a:rPr lang="en-US" sz="1400" b="1" dirty="0" err="1" smtClean="0"/>
                <a:t>ia</a:t>
              </a:r>
              <a:r>
                <a:rPr lang="en-US" sz="1400" b="1" dirty="0" smtClean="0"/>
                <a:t> </a:t>
              </a:r>
              <a:r>
                <a:rPr lang="en-US" sz="1400" b="1" dirty="0" err="1" smtClean="0"/>
                <a:t>đình</a:t>
              </a:r>
              <a:endParaRPr lang="en-US" sz="1400" b="1" dirty="0">
                <a:solidFill>
                  <a:srgbClr val="1C1C1C"/>
                </a:solidFill>
              </a:endParaRPr>
            </a:p>
          </p:txBody>
        </p:sp>
      </p:grpSp>
      <p:grpSp>
        <p:nvGrpSpPr>
          <p:cNvPr id="8" name="Group 7"/>
          <p:cNvGrpSpPr/>
          <p:nvPr/>
        </p:nvGrpSpPr>
        <p:grpSpPr>
          <a:xfrm>
            <a:off x="4877038" y="3186444"/>
            <a:ext cx="1350448" cy="1424026"/>
            <a:chOff x="4877038" y="3186444"/>
            <a:chExt cx="1350448" cy="1424026"/>
          </a:xfrm>
        </p:grpSpPr>
        <p:grpSp>
          <p:nvGrpSpPr>
            <p:cNvPr id="80927" name="Group 31"/>
            <p:cNvGrpSpPr>
              <a:grpSpLocks/>
            </p:cNvGrpSpPr>
            <p:nvPr/>
          </p:nvGrpSpPr>
          <p:grpSpPr bwMode="auto">
            <a:xfrm>
              <a:off x="4911525" y="3186444"/>
              <a:ext cx="1310958" cy="1361281"/>
              <a:chOff x="3149" y="2079"/>
              <a:chExt cx="656" cy="662"/>
            </a:xfrm>
          </p:grpSpPr>
          <p:pic>
            <p:nvPicPr>
              <p:cNvPr id="80928" name="Picture 32" descr="circuler_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ltGray">
              <a:xfrm>
                <a:off x="3149" y="2079"/>
                <a:ext cx="656" cy="661"/>
              </a:xfrm>
              <a:prstGeom prst="rect">
                <a:avLst/>
              </a:prstGeom>
              <a:noFill/>
              <a:extLst>
                <a:ext uri="{909E8E84-426E-40DD-AFC4-6F175D3DCCD1}">
                  <a14:hiddenFill xmlns:a14="http://schemas.microsoft.com/office/drawing/2010/main">
                    <a:solidFill>
                      <a:srgbClr val="FFFFFF"/>
                    </a:solidFill>
                  </a14:hiddenFill>
                </a:ext>
              </a:extLst>
            </p:spPr>
          </p:pic>
          <p:sp>
            <p:nvSpPr>
              <p:cNvPr id="80929" name="Oval 33"/>
              <p:cNvSpPr>
                <a:spLocks noChangeArrowheads="1"/>
              </p:cNvSpPr>
              <p:nvPr/>
            </p:nvSpPr>
            <p:spPr bwMode="ltGray">
              <a:xfrm>
                <a:off x="3149" y="2079"/>
                <a:ext cx="652" cy="662"/>
              </a:xfrm>
              <a:prstGeom prst="ellipse">
                <a:avLst/>
              </a:prstGeom>
              <a:gradFill rotWithShape="1">
                <a:gsLst>
                  <a:gs pos="0">
                    <a:schemeClr val="folHlink"/>
                  </a:gs>
                  <a:gs pos="50000">
                    <a:schemeClr val="folHlink">
                      <a:gamma/>
                      <a:tint val="22353"/>
                      <a:invGamma/>
                    </a:schemeClr>
                  </a:gs>
                  <a:gs pos="100000">
                    <a:schemeClr val="folHlink"/>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80930" name="Group 34"/>
              <p:cNvGrpSpPr>
                <a:grpSpLocks/>
              </p:cNvGrpSpPr>
              <p:nvPr/>
            </p:nvGrpSpPr>
            <p:grpSpPr bwMode="auto">
              <a:xfrm>
                <a:off x="3195" y="2610"/>
                <a:ext cx="575" cy="111"/>
                <a:chOff x="3704" y="1872"/>
                <a:chExt cx="827" cy="156"/>
              </a:xfrm>
            </p:grpSpPr>
            <p:grpSp>
              <p:nvGrpSpPr>
                <p:cNvPr id="80931" name="Group 35"/>
                <p:cNvGrpSpPr>
                  <a:grpSpLocks/>
                </p:cNvGrpSpPr>
                <p:nvPr/>
              </p:nvGrpSpPr>
              <p:grpSpPr bwMode="auto">
                <a:xfrm rot="-1297425" flipH="1" flipV="1">
                  <a:off x="3850" y="1872"/>
                  <a:ext cx="681" cy="150"/>
                  <a:chOff x="1565" y="2568"/>
                  <a:chExt cx="1118" cy="279"/>
                </a:xfrm>
              </p:grpSpPr>
              <p:sp>
                <p:nvSpPr>
                  <p:cNvPr id="80932" name="AutoShape 36"/>
                  <p:cNvSpPr>
                    <a:spLocks noChangeArrowheads="1"/>
                  </p:cNvSpPr>
                  <p:nvPr/>
                </p:nvSpPr>
                <p:spPr bwMode="lt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0933" name="AutoShape 37"/>
                  <p:cNvSpPr>
                    <a:spLocks noChangeArrowheads="1"/>
                  </p:cNvSpPr>
                  <p:nvPr/>
                </p:nvSpPr>
                <p:spPr bwMode="lt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0934" name="AutoShape 38"/>
                  <p:cNvSpPr>
                    <a:spLocks noChangeArrowheads="1"/>
                  </p:cNvSpPr>
                  <p:nvPr/>
                </p:nvSpPr>
                <p:spPr bwMode="lt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0935" name="AutoShape 39"/>
                  <p:cNvSpPr>
                    <a:spLocks noChangeArrowheads="1"/>
                  </p:cNvSpPr>
                  <p:nvPr/>
                </p:nvSpPr>
                <p:spPr bwMode="lt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80936" name="Group 40"/>
                <p:cNvGrpSpPr>
                  <a:grpSpLocks/>
                </p:cNvGrpSpPr>
                <p:nvPr/>
              </p:nvGrpSpPr>
              <p:grpSpPr bwMode="auto">
                <a:xfrm rot="56115" flipH="1" flipV="1">
                  <a:off x="3704" y="1878"/>
                  <a:ext cx="681" cy="150"/>
                  <a:chOff x="1565" y="2568"/>
                  <a:chExt cx="1118" cy="279"/>
                </a:xfrm>
              </p:grpSpPr>
              <p:sp>
                <p:nvSpPr>
                  <p:cNvPr id="80937" name="AutoShape 41"/>
                  <p:cNvSpPr>
                    <a:spLocks noChangeArrowheads="1"/>
                  </p:cNvSpPr>
                  <p:nvPr/>
                </p:nvSpPr>
                <p:spPr bwMode="ltGray">
                  <a:xfrm rot="5263130">
                    <a:off x="1859"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0938" name="AutoShape 42"/>
                  <p:cNvSpPr>
                    <a:spLocks noChangeArrowheads="1"/>
                  </p:cNvSpPr>
                  <p:nvPr/>
                </p:nvSpPr>
                <p:spPr bwMode="ltGray">
                  <a:xfrm rot="6078281">
                    <a:off x="1995" y="2274"/>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0939" name="AutoShape 43"/>
                  <p:cNvSpPr>
                    <a:spLocks noChangeArrowheads="1"/>
                  </p:cNvSpPr>
                  <p:nvPr/>
                </p:nvSpPr>
                <p:spPr bwMode="ltGray">
                  <a:xfrm rot="6373927">
                    <a:off x="2071" y="229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0940" name="AutoShape 44"/>
                  <p:cNvSpPr>
                    <a:spLocks noChangeArrowheads="1"/>
                  </p:cNvSpPr>
                  <p:nvPr/>
                </p:nvSpPr>
                <p:spPr bwMode="ltGray">
                  <a:xfrm rot="6906312">
                    <a:off x="2161" y="2326"/>
                    <a:ext cx="227" cy="816"/>
                  </a:xfrm>
                  <a:prstGeom prst="moon">
                    <a:avLst>
                      <a:gd name="adj" fmla="val 49773"/>
                    </a:avLst>
                  </a:prstGeom>
                  <a:solidFill>
                    <a:srgbClr val="FFFFFF">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grpSp>
        <p:sp>
          <p:nvSpPr>
            <p:cNvPr id="81" name="Text Box 62"/>
            <p:cNvSpPr txBox="1">
              <a:spLocks noChangeArrowheads="1"/>
            </p:cNvSpPr>
            <p:nvPr/>
          </p:nvSpPr>
          <p:spPr bwMode="gray">
            <a:xfrm>
              <a:off x="4877038" y="3225475"/>
              <a:ext cx="1350448"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120650" indent="-120650">
                <a:defRPr>
                  <a:solidFill>
                    <a:schemeClr val="tx1"/>
                  </a:solidFill>
                  <a:latin typeface="Arial" charset="0"/>
                </a:defRPr>
              </a:lvl1pPr>
              <a:lvl2pPr>
                <a:defRPr>
                  <a:solidFill>
                    <a:schemeClr val="tx1"/>
                  </a:solidFill>
                  <a:latin typeface="Arial" charset="0"/>
                </a:defRPr>
              </a:lvl2pPr>
              <a:lvl3pPr>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algn="ctr">
                <a:spcBef>
                  <a:spcPts val="0"/>
                </a:spcBef>
              </a:pPr>
              <a:r>
                <a:rPr lang="en-US" sz="1400" b="1" dirty="0" err="1" smtClean="0"/>
                <a:t>Phát</a:t>
              </a:r>
              <a:r>
                <a:rPr lang="en-US" sz="1400" b="1" dirty="0" smtClean="0"/>
                <a:t> </a:t>
              </a:r>
              <a:r>
                <a:rPr lang="en-US" sz="1400" b="1" dirty="0" err="1" smtClean="0"/>
                <a:t>huy</a:t>
              </a:r>
              <a:r>
                <a:rPr lang="en-US" sz="1400" b="1" dirty="0" smtClean="0"/>
                <a:t> </a:t>
              </a:r>
            </a:p>
            <a:p>
              <a:pPr algn="ctr">
                <a:spcBef>
                  <a:spcPts val="0"/>
                </a:spcBef>
              </a:pPr>
              <a:r>
                <a:rPr lang="en-US" sz="1400" b="1" dirty="0" err="1" smtClean="0"/>
                <a:t>tính</a:t>
              </a:r>
              <a:r>
                <a:rPr lang="en-US" sz="1400" b="1" dirty="0" smtClean="0"/>
                <a:t> </a:t>
              </a:r>
              <a:r>
                <a:rPr lang="en-US" sz="1400" b="1" dirty="0" err="1" smtClean="0"/>
                <a:t>tự</a:t>
              </a:r>
              <a:r>
                <a:rPr lang="en-US" sz="1400" b="1" dirty="0" smtClean="0"/>
                <a:t> </a:t>
              </a:r>
              <a:r>
                <a:rPr lang="en-US" sz="1400" b="1" dirty="0" err="1" smtClean="0"/>
                <a:t>quản</a:t>
              </a:r>
              <a:r>
                <a:rPr lang="en-US" sz="1400" b="1" dirty="0" smtClean="0"/>
                <a:t> </a:t>
              </a:r>
              <a:r>
                <a:rPr lang="en-US" sz="1400" b="1" dirty="0" err="1" smtClean="0"/>
                <a:t>của</a:t>
              </a:r>
              <a:r>
                <a:rPr lang="en-US" sz="1400" b="1" dirty="0" smtClean="0"/>
                <a:t> Ban </a:t>
              </a:r>
              <a:r>
                <a:rPr lang="en-US" sz="1400" b="1" dirty="0" err="1" smtClean="0"/>
                <a:t>cán</a:t>
              </a:r>
              <a:r>
                <a:rPr lang="en-US" sz="1400" b="1" dirty="0" smtClean="0"/>
                <a:t> </a:t>
              </a:r>
              <a:r>
                <a:rPr lang="en-US" sz="1400" b="1" dirty="0" err="1" smtClean="0"/>
                <a:t>sự</a:t>
              </a:r>
              <a:r>
                <a:rPr lang="en-US" sz="1400" b="1" dirty="0" smtClean="0"/>
                <a:t> </a:t>
              </a:r>
              <a:r>
                <a:rPr lang="en-US" sz="1400" b="1" dirty="0" err="1" smtClean="0"/>
                <a:t>và</a:t>
              </a:r>
              <a:r>
                <a:rPr lang="en-US" sz="1400" b="1" dirty="0" smtClean="0"/>
                <a:t> BCH chi </a:t>
              </a:r>
              <a:r>
                <a:rPr lang="en-US" sz="1400" b="1" dirty="0" err="1" smtClean="0"/>
                <a:t>đoàn</a:t>
              </a:r>
              <a:r>
                <a:rPr lang="en-US" sz="1400" b="1" dirty="0" smtClean="0"/>
                <a:t> </a:t>
              </a:r>
              <a:r>
                <a:rPr lang="en-US" sz="1400" b="1" dirty="0" err="1" smtClean="0"/>
                <a:t>lớp</a:t>
              </a:r>
              <a:endParaRPr lang="en-US" sz="1400" b="1" dirty="0">
                <a:solidFill>
                  <a:srgbClr val="1C1C1C"/>
                </a:solidFill>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097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500"/>
                                        <p:tgtEl>
                                          <p:spTgt spid="11"/>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500"/>
                                        <p:tgtEl>
                                          <p:spTgt spid="12"/>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fade">
                                      <p:cBhvr>
                                        <p:cTn id="41" dur="500"/>
                                        <p:tgtEl>
                                          <p:spTgt spid="9"/>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nodeType="click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a:xfrm>
            <a:off x="903288" y="198438"/>
            <a:ext cx="8164512" cy="715962"/>
          </a:xfrm>
        </p:spPr>
        <p:txBody>
          <a:bodyPr/>
          <a:lstStyle/>
          <a:p>
            <a:r>
              <a:rPr lang="en-US" sz="1800" dirty="0" smtClean="0"/>
              <a:t>MỘT SỐ GIẢI PHÁP NÂNG CAO HIỆU QUẢ CÔNG TÁC GVCN/CVHT</a:t>
            </a:r>
            <a:endParaRPr lang="en-US" sz="1800" dirty="0"/>
          </a:p>
        </p:txBody>
      </p:sp>
      <p:sp>
        <p:nvSpPr>
          <p:cNvPr id="80970" name="Text Box 74"/>
          <p:cNvSpPr txBox="1">
            <a:spLocks noChangeArrowheads="1"/>
          </p:cNvSpPr>
          <p:nvPr/>
        </p:nvSpPr>
        <p:spPr bwMode="gray">
          <a:xfrm>
            <a:off x="523875" y="1066800"/>
            <a:ext cx="8001000" cy="90547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lnSpc>
                <a:spcPct val="130000"/>
              </a:lnSpc>
              <a:buClr>
                <a:schemeClr val="folHlink"/>
              </a:buClr>
            </a:pPr>
            <a:r>
              <a:rPr lang="en-US" sz="1400" smtClean="0"/>
              <a:t> </a:t>
            </a:r>
            <a:r>
              <a:rPr lang="en-US" sz="1400" smtClean="0">
                <a:solidFill>
                  <a:srgbClr val="FF0000"/>
                </a:solidFill>
              </a:rPr>
              <a:t>Đầu tuần, trước khi lên lớp giờ chủ nhiệm, GVCN phải chuẩn bị những nội dung sẽ phổ biến/sinh hoạt với lớp, (như 1 giáo </a:t>
            </a:r>
            <a:r>
              <a:rPr lang="en-US" sz="1400" smtClean="0">
                <a:solidFill>
                  <a:srgbClr val="FF0000"/>
                </a:solidFill>
              </a:rPr>
              <a:t>án, kể cả thời gian chi tiết cho từng mục), </a:t>
            </a:r>
            <a:r>
              <a:rPr lang="en-US" sz="1400" smtClean="0">
                <a:solidFill>
                  <a:srgbClr val="FF0000"/>
                </a:solidFill>
              </a:rPr>
              <a:t>gồm: </a:t>
            </a:r>
          </a:p>
          <a:p>
            <a:pPr algn="just" eaLnBrk="0" hangingPunct="0">
              <a:lnSpc>
                <a:spcPct val="130000"/>
              </a:lnSpc>
              <a:buClr>
                <a:schemeClr val="folHlink"/>
              </a:buClr>
            </a:pPr>
            <a:r>
              <a:rPr lang="en-US" sz="1400">
                <a:solidFill>
                  <a:srgbClr val="FF0000"/>
                </a:solidFill>
              </a:rPr>
              <a:t> </a:t>
            </a:r>
            <a:r>
              <a:rPr lang="en-US" sz="1400" smtClean="0">
                <a:solidFill>
                  <a:srgbClr val="FF0000"/>
                </a:solidFill>
              </a:rPr>
              <a:t>+ Tổng kết tình hình học tập, thực hiện nội quy, tham gia phong trào trong tuần vừa qua của HSSV trong lớp</a:t>
            </a:r>
          </a:p>
          <a:p>
            <a:pPr algn="just" eaLnBrk="0" hangingPunct="0">
              <a:lnSpc>
                <a:spcPct val="130000"/>
              </a:lnSpc>
              <a:buClr>
                <a:schemeClr val="folHlink"/>
              </a:buClr>
            </a:pPr>
            <a:r>
              <a:rPr lang="en-US" sz="1400" smtClean="0">
                <a:solidFill>
                  <a:srgbClr val="FF0000"/>
                </a:solidFill>
              </a:rPr>
              <a:t>+ Ghi nhận, biểu dương những HSSV thực hiện tốt, phê bình các HSSV có sai </a:t>
            </a:r>
            <a:r>
              <a:rPr lang="en-US" sz="1400" smtClean="0">
                <a:solidFill>
                  <a:srgbClr val="FF0000"/>
                </a:solidFill>
              </a:rPr>
              <a:t>lỗi trước lớp (có thể sử dụng những cách phạt nhẹ nhàng như hít đất, hát 1 bài, kể 1 câu chuyện trước lớp...) chủ yếu là không khí phải vui, hào hứng, không nặng nề, miễn là HSSV thấy được sai sót mà vẫn vui vẻ hứa sửa chữa. </a:t>
            </a:r>
            <a:endParaRPr lang="en-US" sz="1400" smtClean="0">
              <a:solidFill>
                <a:srgbClr val="FF0000"/>
              </a:solidFill>
            </a:endParaRPr>
          </a:p>
          <a:p>
            <a:pPr algn="just" eaLnBrk="0" hangingPunct="0">
              <a:lnSpc>
                <a:spcPct val="130000"/>
              </a:lnSpc>
              <a:buClr>
                <a:schemeClr val="folHlink"/>
              </a:buClr>
            </a:pPr>
            <a:r>
              <a:rPr lang="en-US" sz="1400" smtClean="0">
                <a:solidFill>
                  <a:srgbClr val="FF0000"/>
                </a:solidFill>
              </a:rPr>
              <a:t>+ Theo dõi và khen thưởng các HSSV, các tổ thực hiện tốt, </a:t>
            </a:r>
            <a:r>
              <a:rPr lang="en-US" sz="1400" smtClean="0">
                <a:solidFill>
                  <a:srgbClr val="FF0000"/>
                </a:solidFill>
              </a:rPr>
              <a:t>chấm </a:t>
            </a:r>
            <a:r>
              <a:rPr lang="en-US" sz="1400" smtClean="0">
                <a:solidFill>
                  <a:srgbClr val="FF0000"/>
                </a:solidFill>
              </a:rPr>
              <a:t>điểm thi </a:t>
            </a:r>
            <a:r>
              <a:rPr lang="en-US" sz="1400" smtClean="0">
                <a:solidFill>
                  <a:srgbClr val="FF0000"/>
                </a:solidFill>
              </a:rPr>
              <a:t>đua hàng tuần cho các tổ</a:t>
            </a:r>
            <a:endParaRPr lang="en-US" sz="1400" smtClean="0">
              <a:solidFill>
                <a:srgbClr val="FF0000"/>
              </a:solidFill>
            </a:endParaRPr>
          </a:p>
          <a:p>
            <a:pPr algn="just" eaLnBrk="0" hangingPunct="0">
              <a:lnSpc>
                <a:spcPct val="130000"/>
              </a:lnSpc>
              <a:buClr>
                <a:schemeClr val="folHlink"/>
              </a:buClr>
            </a:pPr>
            <a:r>
              <a:rPr lang="en-US" sz="1400" smtClean="0">
                <a:solidFill>
                  <a:srgbClr val="FF0000"/>
                </a:solidFill>
              </a:rPr>
              <a:t>+ Mỗi tuần, GVCN chọn 1 đề tài ngắn để phổ biến, trao đổi, tập cho HSSV làm việc nhóm, thuyết trình, nêu ý kiến trước tập thể, sau đó kết luận với mục đích định hướng cho HSSV, </a:t>
            </a:r>
            <a:r>
              <a:rPr lang="en-US" sz="1400" smtClean="0">
                <a:solidFill>
                  <a:srgbClr val="FF0000"/>
                </a:solidFill>
              </a:rPr>
              <a:t>chọn các đề </a:t>
            </a:r>
            <a:r>
              <a:rPr lang="en-US" sz="1400" smtClean="0">
                <a:solidFill>
                  <a:srgbClr val="FF0000"/>
                </a:solidFill>
              </a:rPr>
              <a:t>tài </a:t>
            </a:r>
            <a:r>
              <a:rPr lang="en-US" sz="1400" smtClean="0">
                <a:solidFill>
                  <a:srgbClr val="FF0000"/>
                </a:solidFill>
              </a:rPr>
              <a:t>phong phú và thiết thực, </a:t>
            </a:r>
            <a:r>
              <a:rPr lang="en-US" sz="1400" smtClean="0">
                <a:solidFill>
                  <a:srgbClr val="FF0000"/>
                </a:solidFill>
              </a:rPr>
              <a:t>ví dụ về học tập (học để làm gì?; phương pháp học tập phù hợp nhất trong học kỳ này là gì? GVCN có thể trao đổi với GVBM để truyền đạt cho </a:t>
            </a:r>
            <a:r>
              <a:rPr lang="en-US" sz="1400" smtClean="0">
                <a:solidFill>
                  <a:srgbClr val="FF0000"/>
                </a:solidFill>
              </a:rPr>
              <a:t>HSSV về cách học của bộ môn...; </a:t>
            </a:r>
            <a:r>
              <a:rPr lang="en-US" sz="1400" smtClean="0">
                <a:solidFill>
                  <a:srgbClr val="FF0000"/>
                </a:solidFill>
              </a:rPr>
              <a:t>cách đọc sách nhanh và hiệu quả? Cách thuyết trình hay?) </a:t>
            </a:r>
            <a:r>
              <a:rPr lang="en-US" sz="1400" smtClean="0">
                <a:solidFill>
                  <a:srgbClr val="FF0000"/>
                </a:solidFill>
              </a:rPr>
              <a:t>đề tài tuyên truyền </a:t>
            </a:r>
            <a:r>
              <a:rPr lang="en-US" sz="1400" smtClean="0">
                <a:solidFill>
                  <a:srgbClr val="FF0000"/>
                </a:solidFill>
              </a:rPr>
              <a:t>về bảo vệ môi trường và dạy các kỹ năng sống xanh cho  HSSV (phân loại rác, phòng chống rác thải nhựa, tiết kiệm năng lượng, tiết kiệm nước, sử dụng tài nguyên hiệu quả, góp phần xây dựng trường học xanh...) đề tài về kỹ năng sống (sự tự tin; sự kiên nhẫn, chia sẻ, bao dung, vì cộng đồng, hiểu biết và văn minh khi tham gia giao thông, quản lý tài chính cá nhân...), có thể thay đổi không khí giờ SHCN bằng nhiều hoạt động khác nhau (tham quan, ngoại khóa, thể thao, văn nghệ...)</a:t>
            </a:r>
            <a:endParaRPr lang="en-US" sz="1400">
              <a:solidFill>
                <a:srgbClr val="FF0000"/>
              </a:solidFill>
            </a:endParaRPr>
          </a:p>
          <a:p>
            <a:pPr algn="just" eaLnBrk="0" hangingPunct="0">
              <a:lnSpc>
                <a:spcPct val="130000"/>
              </a:lnSpc>
              <a:buClr>
                <a:schemeClr val="folHlink"/>
              </a:buClr>
              <a:buFont typeface="Wingdings" pitchFamily="2" charset="2"/>
              <a:buChar char="§"/>
            </a:pPr>
            <a:endParaRPr lang="en-US" sz="1400" smtClean="0"/>
          </a:p>
          <a:p>
            <a:pPr algn="just" eaLnBrk="0" hangingPunct="0">
              <a:lnSpc>
                <a:spcPct val="130000"/>
              </a:lnSpc>
              <a:buClr>
                <a:schemeClr val="folHlink"/>
              </a:buClr>
              <a:buFont typeface="Wingdings" pitchFamily="2" charset="2"/>
              <a:buChar char="§"/>
            </a:pPr>
            <a:endParaRPr lang="en-US" sz="1400"/>
          </a:p>
          <a:p>
            <a:pPr algn="just" eaLnBrk="0" hangingPunct="0">
              <a:lnSpc>
                <a:spcPct val="130000"/>
              </a:lnSpc>
              <a:buClr>
                <a:schemeClr val="folHlink"/>
              </a:buClr>
              <a:buFont typeface="Wingdings" pitchFamily="2" charset="2"/>
              <a:buChar char="§"/>
            </a:pPr>
            <a:endParaRPr lang="en-US" sz="1400" smtClean="0"/>
          </a:p>
          <a:p>
            <a:pPr algn="just" eaLnBrk="0" hangingPunct="0">
              <a:lnSpc>
                <a:spcPct val="130000"/>
              </a:lnSpc>
              <a:buClr>
                <a:schemeClr val="folHlink"/>
              </a:buClr>
              <a:buFont typeface="Wingdings" pitchFamily="2" charset="2"/>
              <a:buChar char="§"/>
            </a:pPr>
            <a:endParaRPr lang="en-US" sz="1400"/>
          </a:p>
          <a:p>
            <a:pPr algn="just" eaLnBrk="0" hangingPunct="0">
              <a:lnSpc>
                <a:spcPct val="130000"/>
              </a:lnSpc>
              <a:buClr>
                <a:schemeClr val="folHlink"/>
              </a:buClr>
              <a:buFont typeface="Wingdings" pitchFamily="2" charset="2"/>
              <a:buChar char="§"/>
            </a:pPr>
            <a:endParaRPr lang="en-US" sz="1400" smtClean="0"/>
          </a:p>
          <a:p>
            <a:pPr algn="just" eaLnBrk="0" hangingPunct="0">
              <a:lnSpc>
                <a:spcPct val="130000"/>
              </a:lnSpc>
              <a:buClr>
                <a:schemeClr val="folHlink"/>
              </a:buClr>
              <a:buFont typeface="Wingdings" pitchFamily="2" charset="2"/>
              <a:buChar char="§"/>
            </a:pPr>
            <a:endParaRPr lang="en-US" sz="1400"/>
          </a:p>
          <a:p>
            <a:pPr algn="just" eaLnBrk="0" hangingPunct="0">
              <a:lnSpc>
                <a:spcPct val="130000"/>
              </a:lnSpc>
              <a:buClr>
                <a:schemeClr val="folHlink"/>
              </a:buClr>
              <a:buFont typeface="Wingdings" pitchFamily="2" charset="2"/>
              <a:buChar char="§"/>
            </a:pPr>
            <a:endParaRPr lang="en-US" sz="1400" smtClean="0"/>
          </a:p>
          <a:p>
            <a:pPr algn="just" eaLnBrk="0" hangingPunct="0">
              <a:lnSpc>
                <a:spcPct val="130000"/>
              </a:lnSpc>
              <a:buClr>
                <a:schemeClr val="folHlink"/>
              </a:buClr>
              <a:buFont typeface="Wingdings" pitchFamily="2" charset="2"/>
              <a:buChar char="§"/>
            </a:pPr>
            <a:endParaRPr lang="en-US" sz="1400"/>
          </a:p>
          <a:p>
            <a:pPr algn="just" eaLnBrk="0" hangingPunct="0">
              <a:lnSpc>
                <a:spcPct val="130000"/>
              </a:lnSpc>
              <a:buClr>
                <a:schemeClr val="folHlink"/>
              </a:buClr>
              <a:buFont typeface="Wingdings" pitchFamily="2" charset="2"/>
              <a:buChar char="§"/>
            </a:pPr>
            <a:endParaRPr lang="en-US" sz="1400" smtClean="0"/>
          </a:p>
          <a:p>
            <a:pPr algn="just" eaLnBrk="0" hangingPunct="0">
              <a:lnSpc>
                <a:spcPct val="130000"/>
              </a:lnSpc>
              <a:buClr>
                <a:schemeClr val="folHlink"/>
              </a:buClr>
              <a:buFont typeface="Wingdings" pitchFamily="2" charset="2"/>
              <a:buChar char="§"/>
            </a:pPr>
            <a:endParaRPr lang="en-US" sz="1400"/>
          </a:p>
          <a:p>
            <a:pPr algn="just" eaLnBrk="0" hangingPunct="0">
              <a:lnSpc>
                <a:spcPct val="130000"/>
              </a:lnSpc>
              <a:buClr>
                <a:schemeClr val="folHlink"/>
              </a:buClr>
              <a:buFont typeface="Wingdings" pitchFamily="2" charset="2"/>
              <a:buChar char="§"/>
            </a:pPr>
            <a:endParaRPr lang="en-US" sz="1400" smtClean="0"/>
          </a:p>
          <a:p>
            <a:pPr algn="just" eaLnBrk="0" hangingPunct="0">
              <a:lnSpc>
                <a:spcPct val="130000"/>
              </a:lnSpc>
              <a:buClr>
                <a:schemeClr val="folHlink"/>
              </a:buClr>
              <a:buFont typeface="Wingdings" pitchFamily="2" charset="2"/>
              <a:buChar char="§"/>
            </a:pPr>
            <a:endParaRPr lang="en-US" sz="1400" dirty="0"/>
          </a:p>
        </p:txBody>
      </p:sp>
    </p:spTree>
    <p:extLst>
      <p:ext uri="{BB962C8B-B14F-4D97-AF65-F5344CB8AC3E}">
        <p14:creationId xmlns:p14="http://schemas.microsoft.com/office/powerpoint/2010/main" val="248844909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a:xfrm>
            <a:off x="903288" y="198438"/>
            <a:ext cx="8164512" cy="868362"/>
          </a:xfrm>
        </p:spPr>
        <p:txBody>
          <a:bodyPr/>
          <a:lstStyle/>
          <a:p>
            <a:r>
              <a:rPr lang="en-US" sz="1800" dirty="0" smtClean="0"/>
              <a:t>MỘT SỐ GIẢI PHÁP NÂNG CAO HIỆU QUẢ CÔNG TÁC GVCN/CVHT</a:t>
            </a:r>
            <a:endParaRPr lang="en-US" sz="1800" dirty="0"/>
          </a:p>
        </p:txBody>
      </p:sp>
      <p:sp>
        <p:nvSpPr>
          <p:cNvPr id="80970" name="Text Box 74"/>
          <p:cNvSpPr txBox="1">
            <a:spLocks noChangeArrowheads="1"/>
          </p:cNvSpPr>
          <p:nvPr/>
        </p:nvSpPr>
        <p:spPr bwMode="gray">
          <a:xfrm>
            <a:off x="533400" y="1219200"/>
            <a:ext cx="8001000" cy="7174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lnSpc>
                <a:spcPct val="130000"/>
              </a:lnSpc>
              <a:buClr>
                <a:schemeClr val="folHlink"/>
              </a:buClr>
            </a:pPr>
            <a:r>
              <a:rPr lang="en-US" sz="1600" b="1" smtClean="0">
                <a:solidFill>
                  <a:srgbClr val="FF0000"/>
                </a:solidFill>
              </a:rPr>
              <a:t>Thực hiện công tác GVCN/CVHT bằng sự tận tình và trách nhiệm của người GV</a:t>
            </a:r>
          </a:p>
          <a:p>
            <a:pPr algn="just" eaLnBrk="0" hangingPunct="0">
              <a:lnSpc>
                <a:spcPct val="130000"/>
              </a:lnSpc>
              <a:buClr>
                <a:schemeClr val="folHlink"/>
              </a:buClr>
            </a:pPr>
            <a:r>
              <a:rPr lang="en-US" sz="1600" smtClean="0">
                <a:solidFill>
                  <a:srgbClr val="FF0000"/>
                </a:solidFill>
              </a:rPr>
              <a:t>+ Dành tình cảm và thời gian thích đáng cho quản lý và hướng dẫn HSSV của lớp</a:t>
            </a:r>
          </a:p>
          <a:p>
            <a:pPr algn="just" eaLnBrk="0" hangingPunct="0">
              <a:lnSpc>
                <a:spcPct val="130000"/>
              </a:lnSpc>
              <a:buClr>
                <a:schemeClr val="folHlink"/>
              </a:buClr>
            </a:pPr>
            <a:r>
              <a:rPr lang="en-US" sz="1600" smtClean="0">
                <a:solidFill>
                  <a:srgbClr val="FF0000"/>
                </a:solidFill>
              </a:rPr>
              <a:t>+ Nắm thông tin của lớp hàng ngày, hàng tuần</a:t>
            </a:r>
          </a:p>
          <a:p>
            <a:pPr algn="just" eaLnBrk="0" hangingPunct="0">
              <a:lnSpc>
                <a:spcPct val="130000"/>
              </a:lnSpc>
              <a:buClr>
                <a:schemeClr val="folHlink"/>
              </a:buClr>
            </a:pPr>
            <a:r>
              <a:rPr lang="en-US" sz="1600" smtClean="0">
                <a:solidFill>
                  <a:srgbClr val="FF0000"/>
                </a:solidFill>
              </a:rPr>
              <a:t>+ Phối hợp với GVBM, các phòng khoa và PHHS để xử lý ngay các sự việc phát sinh của HSSV trong lớp</a:t>
            </a:r>
          </a:p>
          <a:p>
            <a:pPr algn="just" eaLnBrk="0" hangingPunct="0">
              <a:lnSpc>
                <a:spcPct val="130000"/>
              </a:lnSpc>
              <a:buClr>
                <a:schemeClr val="folHlink"/>
              </a:buClr>
            </a:pPr>
            <a:r>
              <a:rPr lang="en-US" sz="1600" smtClean="0">
                <a:solidFill>
                  <a:srgbClr val="FF0000"/>
                </a:solidFill>
              </a:rPr>
              <a:t>+ Khuyến khích, động viên kịp thời khi HSSV có kết quả tốt, có thái độ tốt, giúp đỡ bạn trong học tập và tham gia phong trào</a:t>
            </a:r>
          </a:p>
          <a:p>
            <a:pPr algn="just" eaLnBrk="0" hangingPunct="0">
              <a:lnSpc>
                <a:spcPct val="130000"/>
              </a:lnSpc>
              <a:buClr>
                <a:schemeClr val="folHlink"/>
              </a:buClr>
            </a:pPr>
            <a:r>
              <a:rPr lang="en-US" sz="1600" smtClean="0">
                <a:solidFill>
                  <a:srgbClr val="FF0000"/>
                </a:solidFill>
              </a:rPr>
              <a:t>+ Suy nghĩ để  tìm các hoạt động và biện pháp động viên phù hợp với lớp, với từng HS cá biệt, gần gũi, biết cách lắng nghe và tôn trọng HSSV, vừa làm thầy vừa làm bạn với HSSV để các em chịu chia sẻ, hỏi ý kiến, </a:t>
            </a:r>
          </a:p>
          <a:p>
            <a:pPr algn="just" eaLnBrk="0" hangingPunct="0">
              <a:lnSpc>
                <a:spcPct val="130000"/>
              </a:lnSpc>
              <a:buClr>
                <a:schemeClr val="folHlink"/>
              </a:buClr>
            </a:pPr>
            <a:r>
              <a:rPr lang="en-US" sz="1600" b="1" smtClean="0">
                <a:solidFill>
                  <a:srgbClr val="FF0000"/>
                </a:solidFill>
              </a:rPr>
              <a:t>Dù là giải pháp gì, cũng thống nhất quan điểm</a:t>
            </a:r>
            <a:r>
              <a:rPr lang="en-US" sz="1600" smtClean="0">
                <a:solidFill>
                  <a:srgbClr val="FF0000"/>
                </a:solidFill>
              </a:rPr>
              <a:t>: </a:t>
            </a:r>
          </a:p>
          <a:p>
            <a:pPr algn="just" eaLnBrk="0" hangingPunct="0">
              <a:lnSpc>
                <a:spcPct val="130000"/>
              </a:lnSpc>
              <a:buClr>
                <a:schemeClr val="folHlink"/>
              </a:buClr>
            </a:pPr>
            <a:r>
              <a:rPr lang="en-US" sz="1600" baseline="-25000" smtClean="0">
                <a:solidFill>
                  <a:srgbClr val="FF0000"/>
                </a:solidFill>
              </a:rPr>
              <a:t>+</a:t>
            </a:r>
            <a:r>
              <a:rPr lang="en-US" sz="1600" smtClean="0">
                <a:solidFill>
                  <a:srgbClr val="FF0000"/>
                </a:solidFill>
              </a:rPr>
              <a:t> </a:t>
            </a:r>
            <a:r>
              <a:rPr lang="en-US" sz="1600" smtClean="0">
                <a:solidFill>
                  <a:srgbClr val="FF0000"/>
                </a:solidFill>
              </a:rPr>
              <a:t>Công việc GVCN/CVHT ưu tiên dùng tâm lý để định hướng, dẫn dắt HSSV, không phải  là dùng nội quy và quy chế để cảnh báo và trách phạt</a:t>
            </a:r>
          </a:p>
          <a:p>
            <a:pPr algn="just" eaLnBrk="0" hangingPunct="0">
              <a:lnSpc>
                <a:spcPct val="130000"/>
              </a:lnSpc>
              <a:buClr>
                <a:schemeClr val="folHlink"/>
              </a:buClr>
            </a:pPr>
            <a:r>
              <a:rPr lang="en-US" sz="1600" smtClean="0">
                <a:solidFill>
                  <a:srgbClr val="FF0000"/>
                </a:solidFill>
              </a:rPr>
              <a:t>+ Nếu GVCN/CVHT chịu trao đi công sức và tình cảm đến HSSV, chắc chắn sẽ nhận lại được sự cố gắng của HSSV minh chứng bằng những kết quả học tập và rèn luyện ngày một tốt hơn</a:t>
            </a:r>
            <a:endParaRPr lang="en-US" sz="1600" smtClean="0">
              <a:solidFill>
                <a:srgbClr val="FF0000"/>
              </a:solidFill>
            </a:endParaRPr>
          </a:p>
          <a:p>
            <a:pPr algn="just" eaLnBrk="0" hangingPunct="0">
              <a:lnSpc>
                <a:spcPct val="130000"/>
              </a:lnSpc>
              <a:buClr>
                <a:schemeClr val="folHlink"/>
              </a:buClr>
            </a:pPr>
            <a:endParaRPr lang="en-US" sz="1400"/>
          </a:p>
          <a:p>
            <a:pPr algn="just" eaLnBrk="0" hangingPunct="0">
              <a:lnSpc>
                <a:spcPct val="130000"/>
              </a:lnSpc>
              <a:buClr>
                <a:schemeClr val="folHlink"/>
              </a:buClr>
            </a:pPr>
            <a:endParaRPr lang="en-US" sz="1400" smtClean="0"/>
          </a:p>
          <a:p>
            <a:pPr algn="just" eaLnBrk="0" hangingPunct="0">
              <a:lnSpc>
                <a:spcPct val="130000"/>
              </a:lnSpc>
              <a:buClr>
                <a:schemeClr val="folHlink"/>
              </a:buClr>
              <a:buFont typeface="Wingdings" pitchFamily="2" charset="2"/>
              <a:buChar char="§"/>
            </a:pPr>
            <a:endParaRPr lang="en-US" sz="1400"/>
          </a:p>
          <a:p>
            <a:pPr algn="just" eaLnBrk="0" hangingPunct="0">
              <a:lnSpc>
                <a:spcPct val="130000"/>
              </a:lnSpc>
              <a:buClr>
                <a:schemeClr val="folHlink"/>
              </a:buClr>
              <a:buFont typeface="Wingdings" pitchFamily="2" charset="2"/>
              <a:buChar char="§"/>
            </a:pPr>
            <a:endParaRPr lang="en-US" sz="1400" smtClean="0"/>
          </a:p>
          <a:p>
            <a:pPr algn="just" eaLnBrk="0" hangingPunct="0">
              <a:lnSpc>
                <a:spcPct val="130000"/>
              </a:lnSpc>
              <a:buClr>
                <a:schemeClr val="folHlink"/>
              </a:buClr>
              <a:buFont typeface="Wingdings" pitchFamily="2" charset="2"/>
              <a:buChar char="§"/>
            </a:pPr>
            <a:endParaRPr lang="en-US" sz="1400"/>
          </a:p>
          <a:p>
            <a:pPr algn="just" eaLnBrk="0" hangingPunct="0">
              <a:lnSpc>
                <a:spcPct val="130000"/>
              </a:lnSpc>
              <a:buClr>
                <a:schemeClr val="folHlink"/>
              </a:buClr>
              <a:buFont typeface="Wingdings" pitchFamily="2" charset="2"/>
              <a:buChar char="§"/>
            </a:pPr>
            <a:endParaRPr lang="en-US" sz="1400" smtClean="0"/>
          </a:p>
          <a:p>
            <a:pPr algn="just" eaLnBrk="0" hangingPunct="0">
              <a:lnSpc>
                <a:spcPct val="130000"/>
              </a:lnSpc>
              <a:buClr>
                <a:schemeClr val="folHlink"/>
              </a:buClr>
            </a:pPr>
            <a:r>
              <a:rPr lang="en-US" sz="1400" smtClean="0"/>
              <a:t>  </a:t>
            </a:r>
            <a:endParaRPr lang="en-US" sz="1400" dirty="0"/>
          </a:p>
        </p:txBody>
      </p:sp>
    </p:spTree>
    <p:extLst>
      <p:ext uri="{BB962C8B-B14F-4D97-AF65-F5344CB8AC3E}">
        <p14:creationId xmlns:p14="http://schemas.microsoft.com/office/powerpoint/2010/main" val="427549635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0658" name="Rectangle 2"/>
          <p:cNvSpPr>
            <a:spLocks noGrp="1" noChangeArrowheads="1"/>
          </p:cNvSpPr>
          <p:nvPr>
            <p:ph type="body" idx="1"/>
          </p:nvPr>
        </p:nvSpPr>
        <p:spPr bwMode="black">
          <a:xfrm>
            <a:off x="381000" y="1330124"/>
            <a:ext cx="8153400" cy="5146876"/>
          </a:xfrm>
          <a:noFill/>
          <a:ln/>
        </p:spPr>
        <p:txBody>
          <a:bodyPr/>
          <a:lstStyle/>
          <a:p>
            <a:pPr algn="just">
              <a:buFont typeface="Wingdings" pitchFamily="2" charset="2"/>
              <a:buChar char="Ø"/>
            </a:pPr>
            <a:r>
              <a:rPr lang="en-US" sz="2000" dirty="0"/>
              <a:t>GVCN/CVHT </a:t>
            </a:r>
            <a:r>
              <a:rPr lang="en-US" sz="2000" dirty="0" err="1"/>
              <a:t>bên</a:t>
            </a:r>
            <a:r>
              <a:rPr lang="en-US" sz="2000" dirty="0"/>
              <a:t> </a:t>
            </a:r>
            <a:r>
              <a:rPr lang="en-US" sz="2000" dirty="0" err="1"/>
              <a:t>cạnh</a:t>
            </a:r>
            <a:r>
              <a:rPr lang="en-US" sz="2000" dirty="0"/>
              <a:t> </a:t>
            </a:r>
            <a:r>
              <a:rPr lang="en-US" sz="2000" dirty="0" err="1"/>
              <a:t>việc</a:t>
            </a:r>
            <a:r>
              <a:rPr lang="en-US" sz="2000" dirty="0"/>
              <a:t> </a:t>
            </a:r>
            <a:r>
              <a:rPr lang="en-US" sz="2000" dirty="0" err="1"/>
              <a:t>làm</a:t>
            </a:r>
            <a:r>
              <a:rPr lang="en-US" sz="2000" dirty="0"/>
              <a:t> </a:t>
            </a:r>
            <a:r>
              <a:rPr lang="en-US" sz="2000" dirty="0" err="1"/>
              <a:t>hồ</a:t>
            </a:r>
            <a:r>
              <a:rPr lang="en-US" sz="2000" dirty="0"/>
              <a:t> </a:t>
            </a:r>
            <a:r>
              <a:rPr lang="en-US" sz="2000" dirty="0" err="1"/>
              <a:t>sơ</a:t>
            </a:r>
            <a:r>
              <a:rPr lang="en-US" sz="2000" dirty="0"/>
              <a:t>, </a:t>
            </a:r>
            <a:r>
              <a:rPr lang="en-US" sz="2000" dirty="0" err="1"/>
              <a:t>sổ</a:t>
            </a:r>
            <a:r>
              <a:rPr lang="en-US" sz="2000" dirty="0"/>
              <a:t> </a:t>
            </a:r>
            <a:r>
              <a:rPr lang="en-US" sz="2000" dirty="0" err="1"/>
              <a:t>sách</a:t>
            </a:r>
            <a:r>
              <a:rPr lang="en-US" sz="2000" dirty="0"/>
              <a:t>, </a:t>
            </a:r>
            <a:r>
              <a:rPr lang="en-US" sz="2000" dirty="0" err="1"/>
              <a:t>thông</a:t>
            </a:r>
            <a:r>
              <a:rPr lang="en-US" sz="2000" dirty="0"/>
              <a:t> </a:t>
            </a:r>
            <a:r>
              <a:rPr lang="en-US" sz="2000" dirty="0" err="1"/>
              <a:t>báo</a:t>
            </a:r>
            <a:r>
              <a:rPr lang="en-US" sz="2000" dirty="0"/>
              <a:t> </a:t>
            </a:r>
            <a:r>
              <a:rPr lang="en-US" sz="2000" dirty="0" err="1"/>
              <a:t>những</a:t>
            </a:r>
            <a:r>
              <a:rPr lang="en-US" sz="2000" dirty="0"/>
              <a:t> </a:t>
            </a:r>
            <a:r>
              <a:rPr lang="en-US" sz="2000" dirty="0" err="1"/>
              <a:t>thông</a:t>
            </a:r>
            <a:r>
              <a:rPr lang="en-US" sz="2000" dirty="0"/>
              <a:t> tin </a:t>
            </a:r>
            <a:r>
              <a:rPr lang="en-US" sz="2000" dirty="0" err="1"/>
              <a:t>quan</a:t>
            </a:r>
            <a:r>
              <a:rPr lang="en-US" sz="2000" dirty="0"/>
              <a:t> </a:t>
            </a:r>
            <a:r>
              <a:rPr lang="en-US" sz="2000" dirty="0" err="1"/>
              <a:t>trọng</a:t>
            </a:r>
            <a:r>
              <a:rPr lang="en-US" sz="2000" dirty="0"/>
              <a:t> </a:t>
            </a:r>
            <a:r>
              <a:rPr lang="en-US" sz="2000" dirty="0" err="1"/>
              <a:t>của</a:t>
            </a:r>
            <a:r>
              <a:rPr lang="en-US" sz="2000" dirty="0"/>
              <a:t> Ban </a:t>
            </a:r>
            <a:r>
              <a:rPr lang="en-US" sz="2000" dirty="0" err="1"/>
              <a:t>Giám</a:t>
            </a:r>
            <a:r>
              <a:rPr lang="en-US" sz="2000" dirty="0"/>
              <a:t> </a:t>
            </a:r>
            <a:r>
              <a:rPr lang="en-US" sz="2000" dirty="0" err="1"/>
              <a:t>hiệu</a:t>
            </a:r>
            <a:r>
              <a:rPr lang="en-US" sz="2000" dirty="0"/>
              <a:t>, </a:t>
            </a:r>
            <a:r>
              <a:rPr lang="en-US" sz="2000" dirty="0" err="1"/>
              <a:t>Đoàn</a:t>
            </a:r>
            <a:r>
              <a:rPr lang="en-US" sz="2000" dirty="0"/>
              <a:t>, </a:t>
            </a:r>
            <a:r>
              <a:rPr lang="en-US" sz="2000" dirty="0" err="1"/>
              <a:t>Hội</a:t>
            </a:r>
            <a:r>
              <a:rPr lang="en-US" sz="2000" dirty="0"/>
              <a:t>, </a:t>
            </a:r>
            <a:r>
              <a:rPr lang="en-US" sz="2000" dirty="0" err="1"/>
              <a:t>còn</a:t>
            </a:r>
            <a:r>
              <a:rPr lang="en-US" sz="2000" dirty="0"/>
              <a:t> </a:t>
            </a:r>
            <a:r>
              <a:rPr lang="en-US" sz="2000" dirty="0" err="1"/>
              <a:t>phải</a:t>
            </a:r>
            <a:r>
              <a:rPr lang="en-US" sz="2000" dirty="0"/>
              <a:t> </a:t>
            </a:r>
            <a:r>
              <a:rPr lang="en-US" sz="2000" dirty="0" err="1"/>
              <a:t>là</a:t>
            </a:r>
            <a:r>
              <a:rPr lang="en-US" sz="2000" dirty="0"/>
              <a:t> </a:t>
            </a:r>
            <a:r>
              <a:rPr lang="en-US" sz="2000" dirty="0" err="1"/>
              <a:t>người</a:t>
            </a:r>
            <a:r>
              <a:rPr lang="en-US" sz="2000" dirty="0"/>
              <a:t> </a:t>
            </a:r>
            <a:r>
              <a:rPr lang="en-US" sz="2000" dirty="0" err="1"/>
              <a:t>hiểu</a:t>
            </a:r>
            <a:r>
              <a:rPr lang="en-US" sz="2000" dirty="0"/>
              <a:t> </a:t>
            </a:r>
            <a:r>
              <a:rPr lang="en-US" sz="2000" dirty="0" err="1"/>
              <a:t>tâm</a:t>
            </a:r>
            <a:r>
              <a:rPr lang="en-US" sz="2000" dirty="0"/>
              <a:t> </a:t>
            </a:r>
            <a:r>
              <a:rPr lang="en-US" sz="2000" dirty="0" err="1"/>
              <a:t>lý</a:t>
            </a:r>
            <a:r>
              <a:rPr lang="en-US" sz="2000" dirty="0"/>
              <a:t> </a:t>
            </a:r>
            <a:r>
              <a:rPr lang="en-US" sz="2000" dirty="0" err="1"/>
              <a:t>của</a:t>
            </a:r>
            <a:r>
              <a:rPr lang="en-US" sz="2000" dirty="0"/>
              <a:t> </a:t>
            </a:r>
            <a:r>
              <a:rPr lang="en-US" sz="2000" dirty="0" err="1"/>
              <a:t>lứa</a:t>
            </a:r>
            <a:r>
              <a:rPr lang="en-US" sz="2000" dirty="0"/>
              <a:t> </a:t>
            </a:r>
            <a:r>
              <a:rPr lang="en-US" sz="2000" dirty="0" err="1"/>
              <a:t>tuổi</a:t>
            </a:r>
            <a:r>
              <a:rPr lang="en-US" sz="2000" dirty="0"/>
              <a:t> </a:t>
            </a:r>
            <a:r>
              <a:rPr lang="en-US" sz="2000" dirty="0" err="1"/>
              <a:t>thanh</a:t>
            </a:r>
            <a:r>
              <a:rPr lang="en-US" sz="2000" dirty="0"/>
              <a:t> </a:t>
            </a:r>
            <a:r>
              <a:rPr lang="en-US" sz="2000" dirty="0" err="1"/>
              <a:t>thiếu</a:t>
            </a:r>
            <a:r>
              <a:rPr lang="en-US" sz="2000" dirty="0"/>
              <a:t> </a:t>
            </a:r>
            <a:r>
              <a:rPr lang="en-US" sz="2000" dirty="0" err="1"/>
              <a:t>niên</a:t>
            </a:r>
            <a:r>
              <a:rPr lang="en-US" sz="2000" dirty="0"/>
              <a:t> </a:t>
            </a:r>
            <a:r>
              <a:rPr lang="en-US" sz="2000" dirty="0" err="1"/>
              <a:t>để</a:t>
            </a:r>
            <a:r>
              <a:rPr lang="en-US" sz="2000" dirty="0"/>
              <a:t> </a:t>
            </a:r>
            <a:r>
              <a:rPr lang="en-US" sz="2000" dirty="0" err="1"/>
              <a:t>có</a:t>
            </a:r>
            <a:r>
              <a:rPr lang="en-US" sz="2000" dirty="0"/>
              <a:t> </a:t>
            </a:r>
            <a:r>
              <a:rPr lang="en-US" sz="2000" dirty="0" err="1"/>
              <a:t>thể</a:t>
            </a:r>
            <a:r>
              <a:rPr lang="en-US" sz="2000" dirty="0"/>
              <a:t> </a:t>
            </a:r>
            <a:r>
              <a:rPr lang="en-US" sz="2000" dirty="0" err="1"/>
              <a:t>động</a:t>
            </a:r>
            <a:r>
              <a:rPr lang="en-US" sz="2000" dirty="0"/>
              <a:t> </a:t>
            </a:r>
            <a:r>
              <a:rPr lang="en-US" sz="2000" dirty="0" err="1"/>
              <a:t>viên</a:t>
            </a:r>
            <a:r>
              <a:rPr lang="en-US" sz="2000" dirty="0"/>
              <a:t>, </a:t>
            </a:r>
            <a:r>
              <a:rPr lang="en-US" sz="2000" dirty="0" err="1"/>
              <a:t>khuyến</a:t>
            </a:r>
            <a:r>
              <a:rPr lang="en-US" sz="2000" dirty="0"/>
              <a:t> </a:t>
            </a:r>
            <a:r>
              <a:rPr lang="en-US" sz="2000" err="1"/>
              <a:t>khích</a:t>
            </a:r>
            <a:r>
              <a:rPr lang="en-US" sz="2000"/>
              <a:t> </a:t>
            </a:r>
            <a:r>
              <a:rPr lang="en-US" sz="2000" smtClean="0">
                <a:solidFill>
                  <a:srgbClr val="FF0000"/>
                </a:solidFill>
              </a:rPr>
              <a:t>đối với </a:t>
            </a:r>
            <a:r>
              <a:rPr lang="en-US" sz="2000" smtClean="0"/>
              <a:t>các </a:t>
            </a:r>
            <a:r>
              <a:rPr lang="en-US" sz="2000" dirty="0" err="1"/>
              <a:t>em</a:t>
            </a:r>
            <a:r>
              <a:rPr lang="en-US" sz="2000" dirty="0"/>
              <a:t> </a:t>
            </a:r>
            <a:r>
              <a:rPr lang="en-US" sz="2000" err="1"/>
              <a:t>học</a:t>
            </a:r>
            <a:r>
              <a:rPr lang="en-US" sz="2000"/>
              <a:t> </a:t>
            </a:r>
            <a:r>
              <a:rPr lang="en-US" sz="2000" smtClean="0">
                <a:solidFill>
                  <a:srgbClr val="FF0000"/>
                </a:solidFill>
              </a:rPr>
              <a:t>tập </a:t>
            </a:r>
            <a:r>
              <a:rPr lang="en-US" sz="2000" smtClean="0"/>
              <a:t>sa sút </a:t>
            </a:r>
            <a:r>
              <a:rPr lang="en-US" sz="2000" smtClean="0">
                <a:solidFill>
                  <a:srgbClr val="FF0000"/>
                </a:solidFill>
              </a:rPr>
              <a:t>hoặc</a:t>
            </a:r>
            <a:r>
              <a:rPr lang="en-US" sz="2000" smtClean="0"/>
              <a:t> </a:t>
            </a:r>
            <a:r>
              <a:rPr lang="en-US" sz="2000" dirty="0" err="1"/>
              <a:t>có</a:t>
            </a:r>
            <a:r>
              <a:rPr lang="en-US" sz="2000" dirty="0"/>
              <a:t> </a:t>
            </a:r>
            <a:r>
              <a:rPr lang="en-US" sz="2000" dirty="0" err="1"/>
              <a:t>chuyện</a:t>
            </a:r>
            <a:r>
              <a:rPr lang="en-US" sz="2000" dirty="0"/>
              <a:t> </a:t>
            </a:r>
            <a:r>
              <a:rPr lang="en-US" sz="2000" dirty="0" err="1"/>
              <a:t>buồn</a:t>
            </a:r>
            <a:r>
              <a:rPr lang="en-US" sz="2000" dirty="0"/>
              <a:t> </a:t>
            </a:r>
            <a:r>
              <a:rPr lang="en-US" sz="2000" dirty="0" err="1"/>
              <a:t>trong</a:t>
            </a:r>
            <a:r>
              <a:rPr lang="en-US" sz="2000" dirty="0"/>
              <a:t> </a:t>
            </a:r>
            <a:r>
              <a:rPr lang="en-US" sz="2000" err="1"/>
              <a:t>gia</a:t>
            </a:r>
            <a:r>
              <a:rPr lang="en-US" sz="2000"/>
              <a:t> </a:t>
            </a:r>
            <a:r>
              <a:rPr lang="en-US" sz="2000" smtClean="0"/>
              <a:t>đình. </a:t>
            </a:r>
            <a:r>
              <a:rPr lang="en-US" sz="2000" smtClean="0">
                <a:solidFill>
                  <a:srgbClr val="FF0000"/>
                </a:solidFill>
              </a:rPr>
              <a:t>K</a:t>
            </a:r>
            <a:r>
              <a:rPr lang="en-US" sz="2000" smtClean="0"/>
              <a:t>ịp </a:t>
            </a:r>
            <a:r>
              <a:rPr lang="en-US" sz="2000" dirty="0" err="1"/>
              <a:t>thời</a:t>
            </a:r>
            <a:r>
              <a:rPr lang="en-US" sz="2000" dirty="0"/>
              <a:t> </a:t>
            </a:r>
            <a:r>
              <a:rPr lang="en-US" sz="2000" dirty="0" err="1"/>
              <a:t>uốn</a:t>
            </a:r>
            <a:r>
              <a:rPr lang="en-US" sz="2000" dirty="0"/>
              <a:t> </a:t>
            </a:r>
            <a:r>
              <a:rPr lang="en-US" sz="2000" dirty="0" err="1"/>
              <a:t>nắn</a:t>
            </a:r>
            <a:r>
              <a:rPr lang="en-US" sz="2000" dirty="0"/>
              <a:t>, </a:t>
            </a:r>
            <a:r>
              <a:rPr lang="en-US" sz="2000" dirty="0" err="1"/>
              <a:t>nhắc</a:t>
            </a:r>
            <a:r>
              <a:rPr lang="en-US" sz="2000" dirty="0"/>
              <a:t> </a:t>
            </a:r>
            <a:r>
              <a:rPr lang="en-US" sz="2000" dirty="0" err="1"/>
              <a:t>nhở</a:t>
            </a:r>
            <a:r>
              <a:rPr lang="en-US" sz="2000" dirty="0"/>
              <a:t> </a:t>
            </a:r>
            <a:r>
              <a:rPr lang="en-US" sz="2000" dirty="0" err="1"/>
              <a:t>khi</a:t>
            </a:r>
            <a:r>
              <a:rPr lang="en-US" sz="2000" dirty="0"/>
              <a:t> </a:t>
            </a:r>
            <a:r>
              <a:rPr lang="en-US" sz="2000" dirty="0" err="1"/>
              <a:t>các</a:t>
            </a:r>
            <a:r>
              <a:rPr lang="en-US" sz="2000" dirty="0"/>
              <a:t> </a:t>
            </a:r>
            <a:r>
              <a:rPr lang="en-US" sz="2000" dirty="0" err="1"/>
              <a:t>em</a:t>
            </a:r>
            <a:r>
              <a:rPr lang="en-US" sz="2000" dirty="0"/>
              <a:t> </a:t>
            </a:r>
            <a:r>
              <a:rPr lang="en-US" sz="2000" dirty="0" err="1"/>
              <a:t>gặp</a:t>
            </a:r>
            <a:r>
              <a:rPr lang="en-US" sz="2000" dirty="0"/>
              <a:t> </a:t>
            </a:r>
            <a:r>
              <a:rPr lang="en-US" sz="2000" dirty="0" err="1"/>
              <a:t>phải</a:t>
            </a:r>
            <a:r>
              <a:rPr lang="en-US" sz="2000" dirty="0"/>
              <a:t> </a:t>
            </a:r>
            <a:r>
              <a:rPr lang="en-US" sz="2000" dirty="0" err="1"/>
              <a:t>sai</a:t>
            </a:r>
            <a:r>
              <a:rPr lang="en-US" sz="2000" dirty="0"/>
              <a:t> </a:t>
            </a:r>
            <a:r>
              <a:rPr lang="en-US" sz="2000" dirty="0" err="1"/>
              <a:t>lầm</a:t>
            </a:r>
            <a:r>
              <a:rPr lang="en-US" sz="2000" dirty="0"/>
              <a:t>. </a:t>
            </a:r>
            <a:r>
              <a:rPr lang="en-US" sz="2000" dirty="0" err="1"/>
              <a:t>Ngoài</a:t>
            </a:r>
            <a:r>
              <a:rPr lang="en-US" sz="2000" dirty="0"/>
              <a:t> </a:t>
            </a:r>
            <a:r>
              <a:rPr lang="en-US" sz="2000" dirty="0" err="1"/>
              <a:t>ra</a:t>
            </a:r>
            <a:r>
              <a:rPr lang="en-US" sz="2000" dirty="0"/>
              <a:t> GVCN/</a:t>
            </a:r>
            <a:r>
              <a:rPr lang="en-US" sz="2000" dirty="0" err="1"/>
              <a:t>CVHTcòn</a:t>
            </a:r>
            <a:r>
              <a:rPr lang="en-US" sz="2000" dirty="0"/>
              <a:t> </a:t>
            </a:r>
            <a:r>
              <a:rPr lang="en-US" sz="2000" dirty="0" err="1"/>
              <a:t>phải</a:t>
            </a:r>
            <a:r>
              <a:rPr lang="en-US" sz="2000" dirty="0"/>
              <a:t> </a:t>
            </a:r>
            <a:r>
              <a:rPr lang="en-US" sz="2000" dirty="0" err="1"/>
              <a:t>là</a:t>
            </a:r>
            <a:r>
              <a:rPr lang="en-US" sz="2000" dirty="0"/>
              <a:t> </a:t>
            </a:r>
            <a:r>
              <a:rPr lang="en-US" sz="2000" dirty="0" err="1"/>
              <a:t>người</a:t>
            </a:r>
            <a:r>
              <a:rPr lang="en-US" sz="2000" dirty="0"/>
              <a:t> </a:t>
            </a:r>
            <a:r>
              <a:rPr lang="en-US" sz="2000" dirty="0" err="1"/>
              <a:t>tận</a:t>
            </a:r>
            <a:r>
              <a:rPr lang="en-US" sz="2000" dirty="0"/>
              <a:t> </a:t>
            </a:r>
            <a:r>
              <a:rPr lang="en-US" sz="2000" dirty="0" err="1"/>
              <a:t>tình</a:t>
            </a:r>
            <a:r>
              <a:rPr lang="en-US" sz="2000" dirty="0"/>
              <a:t> </a:t>
            </a:r>
            <a:r>
              <a:rPr lang="en-US" sz="2000" dirty="0" err="1"/>
              <a:t>hướng</a:t>
            </a:r>
            <a:r>
              <a:rPr lang="en-US" sz="2000" dirty="0"/>
              <a:t> </a:t>
            </a:r>
            <a:r>
              <a:rPr lang="en-US" sz="2000" dirty="0" err="1"/>
              <a:t>dẫn</a:t>
            </a:r>
            <a:r>
              <a:rPr lang="en-US" sz="2000" dirty="0"/>
              <a:t> </a:t>
            </a:r>
            <a:r>
              <a:rPr lang="en-US" sz="2000" dirty="0" err="1"/>
              <a:t>khi</a:t>
            </a:r>
            <a:r>
              <a:rPr lang="en-US" sz="2000" dirty="0"/>
              <a:t> </a:t>
            </a:r>
            <a:r>
              <a:rPr lang="en-US" sz="2000" dirty="0" err="1"/>
              <a:t>các</a:t>
            </a:r>
            <a:r>
              <a:rPr lang="en-US" sz="2000" dirty="0"/>
              <a:t> </a:t>
            </a:r>
            <a:r>
              <a:rPr lang="en-US" sz="2000" dirty="0" err="1"/>
              <a:t>em</a:t>
            </a:r>
            <a:r>
              <a:rPr lang="en-US" sz="2000" dirty="0"/>
              <a:t> </a:t>
            </a:r>
            <a:r>
              <a:rPr lang="en-US" sz="2000" dirty="0" err="1"/>
              <a:t>chưa</a:t>
            </a:r>
            <a:r>
              <a:rPr lang="en-US" sz="2000" dirty="0"/>
              <a:t> </a:t>
            </a:r>
            <a:r>
              <a:rPr lang="en-US" sz="2000" dirty="0" err="1"/>
              <a:t>biết</a:t>
            </a:r>
            <a:r>
              <a:rPr lang="en-US" sz="2000" dirty="0"/>
              <a:t> </a:t>
            </a:r>
            <a:r>
              <a:rPr lang="en-US" sz="2000" dirty="0" err="1"/>
              <a:t>chọn</a:t>
            </a:r>
            <a:r>
              <a:rPr lang="en-US" sz="2000" dirty="0"/>
              <a:t> </a:t>
            </a:r>
            <a:r>
              <a:rPr lang="en-US" sz="2000" dirty="0" err="1"/>
              <a:t>phương</a:t>
            </a:r>
            <a:r>
              <a:rPr lang="en-US" sz="2000" dirty="0"/>
              <a:t> </a:t>
            </a:r>
            <a:r>
              <a:rPr lang="en-US" sz="2000" dirty="0" err="1"/>
              <a:t>pháp</a:t>
            </a:r>
            <a:r>
              <a:rPr lang="en-US" sz="2000" dirty="0"/>
              <a:t> </a:t>
            </a:r>
            <a:r>
              <a:rPr lang="en-US" sz="2000" dirty="0" err="1"/>
              <a:t>nào</a:t>
            </a:r>
            <a:r>
              <a:rPr lang="en-US" sz="2000" dirty="0"/>
              <a:t> </a:t>
            </a:r>
            <a:r>
              <a:rPr lang="en-US" sz="2000" dirty="0" err="1"/>
              <a:t>học</a:t>
            </a:r>
            <a:r>
              <a:rPr lang="en-US" sz="2000" dirty="0"/>
              <a:t> </a:t>
            </a:r>
            <a:r>
              <a:rPr lang="en-US" sz="2000" dirty="0" err="1"/>
              <a:t>tập</a:t>
            </a:r>
            <a:r>
              <a:rPr lang="en-US" sz="2000" dirty="0"/>
              <a:t> </a:t>
            </a:r>
            <a:r>
              <a:rPr lang="en-US" sz="2000" dirty="0" err="1"/>
              <a:t>để</a:t>
            </a:r>
            <a:r>
              <a:rPr lang="en-US" sz="2000" dirty="0"/>
              <a:t> </a:t>
            </a:r>
            <a:r>
              <a:rPr lang="en-US" sz="2000" dirty="0" err="1"/>
              <a:t>có</a:t>
            </a:r>
            <a:r>
              <a:rPr lang="en-US" sz="2000" dirty="0"/>
              <a:t> </a:t>
            </a:r>
            <a:r>
              <a:rPr lang="en-US" sz="2000" dirty="0" err="1"/>
              <a:t>thể</a:t>
            </a:r>
            <a:r>
              <a:rPr lang="en-US" sz="2000" dirty="0"/>
              <a:t> </a:t>
            </a:r>
            <a:r>
              <a:rPr lang="en-US" sz="2000" dirty="0" err="1"/>
              <a:t>đạt</a:t>
            </a:r>
            <a:r>
              <a:rPr lang="en-US" sz="2000" dirty="0"/>
              <a:t> </a:t>
            </a:r>
            <a:r>
              <a:rPr lang="en-US" sz="2000" dirty="0" err="1"/>
              <a:t>kết</a:t>
            </a:r>
            <a:r>
              <a:rPr lang="en-US" sz="2000" dirty="0"/>
              <a:t> </a:t>
            </a:r>
            <a:r>
              <a:rPr lang="en-US" sz="2000" dirty="0" err="1"/>
              <a:t>quả</a:t>
            </a:r>
            <a:r>
              <a:rPr lang="en-US" sz="2000" dirty="0"/>
              <a:t> </a:t>
            </a:r>
            <a:r>
              <a:rPr lang="en-US" sz="2000" dirty="0" err="1"/>
              <a:t>tốt</a:t>
            </a:r>
            <a:r>
              <a:rPr lang="en-US" sz="2000" dirty="0" smtClean="0"/>
              <a:t>.</a:t>
            </a:r>
          </a:p>
          <a:p>
            <a:pPr marL="0" indent="0" algn="just">
              <a:buNone/>
            </a:pPr>
            <a:endParaRPr lang="en-US" sz="2000" dirty="0"/>
          </a:p>
          <a:p>
            <a:pPr algn="just">
              <a:buFont typeface="Wingdings" pitchFamily="2" charset="2"/>
              <a:buChar char="Ø"/>
            </a:pPr>
            <a:r>
              <a:rPr lang="en-US" sz="2000" dirty="0" err="1" smtClean="0"/>
              <a:t>Công</a:t>
            </a:r>
            <a:r>
              <a:rPr lang="en-US" sz="2000" dirty="0" smtClean="0"/>
              <a:t> </a:t>
            </a:r>
            <a:r>
              <a:rPr lang="en-US" sz="2000" dirty="0" err="1"/>
              <a:t>tác</a:t>
            </a:r>
            <a:r>
              <a:rPr lang="en-US" sz="2000" dirty="0"/>
              <a:t> GVCN/CVHT </a:t>
            </a:r>
            <a:r>
              <a:rPr lang="en-US" sz="2000" dirty="0" err="1"/>
              <a:t>dù</a:t>
            </a:r>
            <a:r>
              <a:rPr lang="en-US" sz="2000" dirty="0"/>
              <a:t> </a:t>
            </a:r>
            <a:r>
              <a:rPr lang="en-US" sz="2000" dirty="0" err="1"/>
              <a:t>có</a:t>
            </a:r>
            <a:r>
              <a:rPr lang="en-US" sz="2000" dirty="0"/>
              <a:t> </a:t>
            </a:r>
            <a:r>
              <a:rPr lang="en-US" sz="2000" dirty="0" err="1"/>
              <a:t>khó</a:t>
            </a:r>
            <a:r>
              <a:rPr lang="en-US" sz="2000" dirty="0"/>
              <a:t> </a:t>
            </a:r>
            <a:r>
              <a:rPr lang="en-US" sz="2000" dirty="0" err="1"/>
              <a:t>khăn</a:t>
            </a:r>
            <a:r>
              <a:rPr lang="en-US" sz="2000" dirty="0"/>
              <a:t> </a:t>
            </a:r>
            <a:r>
              <a:rPr lang="en-US" sz="2000" err="1"/>
              <a:t>nhưng</a:t>
            </a:r>
            <a:r>
              <a:rPr lang="en-US" sz="2000"/>
              <a:t> </a:t>
            </a:r>
            <a:r>
              <a:rPr lang="en-US" sz="2000" smtClean="0">
                <a:solidFill>
                  <a:srgbClr val="FF0000"/>
                </a:solidFill>
              </a:rPr>
              <a:t>thông qua</a:t>
            </a:r>
            <a:r>
              <a:rPr lang="en-US" sz="2000" smtClean="0"/>
              <a:t> </a:t>
            </a:r>
            <a:r>
              <a:rPr lang="en-US" sz="2000" dirty="0" err="1"/>
              <a:t>công</a:t>
            </a:r>
            <a:r>
              <a:rPr lang="en-US" sz="2000" dirty="0"/>
              <a:t> </a:t>
            </a:r>
            <a:r>
              <a:rPr lang="en-US" sz="2000" err="1"/>
              <a:t>tác</a:t>
            </a:r>
            <a:r>
              <a:rPr lang="en-US" sz="2000"/>
              <a:t> </a:t>
            </a:r>
            <a:r>
              <a:rPr lang="en-US" sz="2000" smtClean="0"/>
              <a:t>này, </a:t>
            </a:r>
            <a:r>
              <a:rPr lang="en-US" sz="2000" dirty="0"/>
              <a:t>GVCN/CVHT </a:t>
            </a:r>
            <a:r>
              <a:rPr lang="en-US" sz="2000" dirty="0" err="1"/>
              <a:t>sẽ</a:t>
            </a:r>
            <a:r>
              <a:rPr lang="en-US" sz="2000" dirty="0"/>
              <a:t> </a:t>
            </a:r>
            <a:r>
              <a:rPr lang="en-US" sz="2000" dirty="0" err="1"/>
              <a:t>nhận</a:t>
            </a:r>
            <a:r>
              <a:rPr lang="en-US" sz="2000" dirty="0"/>
              <a:t> </a:t>
            </a:r>
            <a:r>
              <a:rPr lang="en-US" sz="2000" dirty="0" err="1"/>
              <a:t>được</a:t>
            </a:r>
            <a:r>
              <a:rPr lang="en-US" sz="2000" dirty="0"/>
              <a:t> </a:t>
            </a:r>
            <a:r>
              <a:rPr lang="en-US" sz="2000" dirty="0" err="1"/>
              <a:t>nhiều</a:t>
            </a:r>
            <a:r>
              <a:rPr lang="en-US" sz="2000" dirty="0"/>
              <a:t> </a:t>
            </a:r>
            <a:r>
              <a:rPr lang="en-US" sz="2000" dirty="0" err="1"/>
              <a:t>tình</a:t>
            </a:r>
            <a:r>
              <a:rPr lang="en-US" sz="2000" dirty="0"/>
              <a:t> </a:t>
            </a:r>
            <a:r>
              <a:rPr lang="en-US" sz="2000" dirty="0" err="1"/>
              <a:t>cảm</a:t>
            </a:r>
            <a:r>
              <a:rPr lang="en-US" sz="2000" dirty="0"/>
              <a:t> </a:t>
            </a:r>
            <a:r>
              <a:rPr lang="en-US" sz="2000" dirty="0" err="1"/>
              <a:t>và</a:t>
            </a:r>
            <a:r>
              <a:rPr lang="en-US" sz="2000" dirty="0"/>
              <a:t> </a:t>
            </a:r>
            <a:r>
              <a:rPr lang="en-US" sz="2000" dirty="0" err="1"/>
              <a:t>sự</a:t>
            </a:r>
            <a:r>
              <a:rPr lang="en-US" sz="2000" dirty="0"/>
              <a:t> tin </a:t>
            </a:r>
            <a:r>
              <a:rPr lang="en-US" sz="2000" dirty="0" err="1"/>
              <a:t>tưởng</a:t>
            </a:r>
            <a:r>
              <a:rPr lang="en-US" sz="2000" dirty="0"/>
              <a:t> </a:t>
            </a:r>
            <a:r>
              <a:rPr lang="en-US" sz="2000" dirty="0" err="1"/>
              <a:t>của</a:t>
            </a:r>
            <a:r>
              <a:rPr lang="en-US" sz="2000" dirty="0"/>
              <a:t> </a:t>
            </a:r>
            <a:r>
              <a:rPr lang="en-US" sz="2000" dirty="0" err="1"/>
              <a:t>các</a:t>
            </a:r>
            <a:r>
              <a:rPr lang="en-US" sz="2000" dirty="0"/>
              <a:t> </a:t>
            </a:r>
            <a:r>
              <a:rPr lang="en-US" sz="2000" dirty="0" err="1"/>
              <a:t>em</a:t>
            </a:r>
            <a:r>
              <a:rPr lang="en-US" sz="2000" dirty="0"/>
              <a:t> HSSV </a:t>
            </a:r>
            <a:r>
              <a:rPr lang="en-US" sz="2000" dirty="0" err="1"/>
              <a:t>đối</a:t>
            </a:r>
            <a:r>
              <a:rPr lang="en-US" sz="2000" dirty="0"/>
              <a:t> </a:t>
            </a:r>
            <a:r>
              <a:rPr lang="en-US" sz="2000" dirty="0" err="1"/>
              <a:t>với</a:t>
            </a:r>
            <a:r>
              <a:rPr lang="en-US" sz="2000" dirty="0"/>
              <a:t> </a:t>
            </a:r>
            <a:r>
              <a:rPr lang="en-US" sz="2000" dirty="0" err="1"/>
              <a:t>mình</a:t>
            </a:r>
            <a:r>
              <a:rPr lang="en-US" sz="2000" dirty="0"/>
              <a:t>. </a:t>
            </a:r>
            <a:r>
              <a:rPr lang="en-US" sz="2000" dirty="0" err="1"/>
              <a:t>Muốn</a:t>
            </a:r>
            <a:r>
              <a:rPr lang="en-US" sz="2000" dirty="0"/>
              <a:t> </a:t>
            </a:r>
            <a:r>
              <a:rPr lang="en-US" sz="2000" dirty="0" err="1"/>
              <a:t>công</a:t>
            </a:r>
            <a:r>
              <a:rPr lang="en-US" sz="2000" dirty="0"/>
              <a:t> </a:t>
            </a:r>
            <a:r>
              <a:rPr lang="en-US" sz="2000" dirty="0" err="1"/>
              <a:t>tác</a:t>
            </a:r>
            <a:r>
              <a:rPr lang="en-US" sz="2000" dirty="0"/>
              <a:t> GVCN/CVHT </a:t>
            </a:r>
            <a:r>
              <a:rPr lang="en-US" sz="2000" dirty="0" err="1"/>
              <a:t>thành</a:t>
            </a:r>
            <a:r>
              <a:rPr lang="en-US" sz="2000" dirty="0"/>
              <a:t> </a:t>
            </a:r>
            <a:r>
              <a:rPr lang="en-US" sz="2000" dirty="0" err="1"/>
              <a:t>công</a:t>
            </a:r>
            <a:r>
              <a:rPr lang="en-US" sz="2000" dirty="0"/>
              <a:t> </a:t>
            </a:r>
            <a:r>
              <a:rPr lang="en-US" sz="2000" dirty="0" err="1"/>
              <a:t>thì</a:t>
            </a:r>
            <a:r>
              <a:rPr lang="en-US" sz="2000" dirty="0"/>
              <a:t> </a:t>
            </a:r>
            <a:r>
              <a:rPr lang="en-US" sz="2000" dirty="0" err="1"/>
              <a:t>người</a:t>
            </a:r>
            <a:r>
              <a:rPr lang="en-US" sz="2000" dirty="0"/>
              <a:t> GVCN/CVHT </a:t>
            </a:r>
            <a:r>
              <a:rPr lang="en-US" sz="2000" dirty="0" err="1"/>
              <a:t>cần</a:t>
            </a:r>
            <a:r>
              <a:rPr lang="en-US" sz="2000" dirty="0"/>
              <a:t> </a:t>
            </a:r>
            <a:r>
              <a:rPr lang="en-US" sz="2000" dirty="0" err="1"/>
              <a:t>phải</a:t>
            </a:r>
            <a:r>
              <a:rPr lang="en-US" sz="2000" dirty="0"/>
              <a:t> </a:t>
            </a:r>
            <a:r>
              <a:rPr lang="en-US" sz="2000" dirty="0" err="1"/>
              <a:t>nhiệt</a:t>
            </a:r>
            <a:r>
              <a:rPr lang="en-US" sz="2000" dirty="0"/>
              <a:t> </a:t>
            </a:r>
            <a:r>
              <a:rPr lang="en-US" sz="2000" dirty="0" err="1"/>
              <a:t>tình</a:t>
            </a:r>
            <a:r>
              <a:rPr lang="en-US" sz="2000" dirty="0"/>
              <a:t>, </a:t>
            </a:r>
            <a:r>
              <a:rPr lang="en-US" sz="2000" dirty="0" err="1"/>
              <a:t>kể</a:t>
            </a:r>
            <a:r>
              <a:rPr lang="en-US" sz="2000" dirty="0"/>
              <a:t> </a:t>
            </a:r>
            <a:r>
              <a:rPr lang="en-US" sz="2000" dirty="0" err="1"/>
              <a:t>cả</a:t>
            </a:r>
            <a:r>
              <a:rPr lang="en-US" sz="2000" dirty="0"/>
              <a:t> </a:t>
            </a:r>
            <a:r>
              <a:rPr lang="en-US" sz="2000" dirty="0" err="1"/>
              <a:t>kiên</a:t>
            </a:r>
            <a:r>
              <a:rPr lang="en-US" sz="2000" dirty="0"/>
              <a:t> </a:t>
            </a:r>
            <a:r>
              <a:rPr lang="en-US" sz="2000" dirty="0" err="1"/>
              <a:t>nhẫn</a:t>
            </a:r>
            <a:r>
              <a:rPr lang="en-US" sz="2000" dirty="0"/>
              <a:t>, </a:t>
            </a:r>
            <a:r>
              <a:rPr lang="en-US" sz="2000" dirty="0" err="1"/>
              <a:t>có</a:t>
            </a:r>
            <a:r>
              <a:rPr lang="en-US" sz="2000" dirty="0"/>
              <a:t> </a:t>
            </a:r>
            <a:r>
              <a:rPr lang="en-US" sz="2000" dirty="0" err="1"/>
              <a:t>tình</a:t>
            </a:r>
            <a:r>
              <a:rPr lang="en-US" sz="2000" dirty="0"/>
              <a:t> </a:t>
            </a:r>
            <a:r>
              <a:rPr lang="en-US" sz="2000" dirty="0" err="1"/>
              <a:t>yêu</a:t>
            </a:r>
            <a:r>
              <a:rPr lang="en-US" sz="2000" dirty="0"/>
              <a:t> </a:t>
            </a:r>
            <a:r>
              <a:rPr lang="en-US" sz="2000" dirty="0" err="1"/>
              <a:t>thương</a:t>
            </a:r>
            <a:r>
              <a:rPr lang="en-US" sz="2000" dirty="0"/>
              <a:t> </a:t>
            </a:r>
            <a:r>
              <a:rPr lang="en-US" sz="2000" dirty="0" err="1"/>
              <a:t>đối</a:t>
            </a:r>
            <a:r>
              <a:rPr lang="en-US" sz="2000" dirty="0"/>
              <a:t> </a:t>
            </a:r>
            <a:r>
              <a:rPr lang="en-US" sz="2000" dirty="0" err="1"/>
              <a:t>với</a:t>
            </a:r>
            <a:r>
              <a:rPr lang="en-US" sz="2000" dirty="0"/>
              <a:t> </a:t>
            </a:r>
            <a:r>
              <a:rPr lang="en-US" sz="2000" dirty="0" err="1"/>
              <a:t>các</a:t>
            </a:r>
            <a:r>
              <a:rPr lang="en-US" sz="2000" dirty="0"/>
              <a:t> </a:t>
            </a:r>
            <a:r>
              <a:rPr lang="en-US" sz="2000" dirty="0" err="1"/>
              <a:t>em</a:t>
            </a:r>
            <a:r>
              <a:rPr lang="en-US" sz="2000" dirty="0"/>
              <a:t> HSSV </a:t>
            </a:r>
            <a:r>
              <a:rPr lang="en-US" sz="2000" dirty="0" err="1"/>
              <a:t>và</a:t>
            </a:r>
            <a:r>
              <a:rPr lang="en-US" sz="2000" dirty="0"/>
              <a:t> </a:t>
            </a:r>
            <a:r>
              <a:rPr lang="en-US" sz="2000" dirty="0" err="1"/>
              <a:t>phải</a:t>
            </a:r>
            <a:r>
              <a:rPr lang="en-US" sz="2000" dirty="0"/>
              <a:t> </a:t>
            </a:r>
            <a:r>
              <a:rPr lang="en-US" sz="2000" dirty="0" err="1"/>
              <a:t>là</a:t>
            </a:r>
            <a:r>
              <a:rPr lang="en-US" sz="2000" dirty="0"/>
              <a:t> </a:t>
            </a:r>
            <a:r>
              <a:rPr lang="en-US" sz="2000" dirty="0" err="1"/>
              <a:t>người</a:t>
            </a:r>
            <a:r>
              <a:rPr lang="en-US" sz="2000" dirty="0"/>
              <a:t> </a:t>
            </a:r>
            <a:r>
              <a:rPr lang="en-US" sz="2000" dirty="0" err="1"/>
              <a:t>giáo</a:t>
            </a:r>
            <a:r>
              <a:rPr lang="en-US" sz="2000" dirty="0"/>
              <a:t> </a:t>
            </a:r>
            <a:r>
              <a:rPr lang="en-US" sz="2000" dirty="0" err="1"/>
              <a:t>viên</a:t>
            </a:r>
            <a:r>
              <a:rPr lang="en-US" sz="2000" dirty="0"/>
              <a:t> </a:t>
            </a:r>
            <a:r>
              <a:rPr lang="en-US" sz="2000" dirty="0" err="1"/>
              <a:t>gương</a:t>
            </a:r>
            <a:r>
              <a:rPr lang="en-US" sz="2000" dirty="0"/>
              <a:t> </a:t>
            </a:r>
            <a:r>
              <a:rPr lang="en-US" sz="2000" dirty="0" err="1"/>
              <a:t>mẫu</a:t>
            </a:r>
            <a:r>
              <a:rPr lang="en-US" sz="2000" dirty="0"/>
              <a:t> </a:t>
            </a:r>
            <a:r>
              <a:rPr lang="en-US" sz="2000" dirty="0" err="1"/>
              <a:t>cho</a:t>
            </a:r>
            <a:r>
              <a:rPr lang="en-US" sz="2000" dirty="0"/>
              <a:t> </a:t>
            </a:r>
            <a:r>
              <a:rPr lang="en-US" sz="2000" dirty="0" err="1"/>
              <a:t>các</a:t>
            </a:r>
            <a:r>
              <a:rPr lang="en-US" sz="2000" dirty="0"/>
              <a:t> </a:t>
            </a:r>
            <a:r>
              <a:rPr lang="en-US" sz="2000" dirty="0" err="1"/>
              <a:t>em</a:t>
            </a:r>
            <a:r>
              <a:rPr lang="en-US" sz="2000" dirty="0"/>
              <a:t> </a:t>
            </a:r>
            <a:r>
              <a:rPr lang="en-US" sz="2000" dirty="0" err="1"/>
              <a:t>noi</a:t>
            </a:r>
            <a:r>
              <a:rPr lang="en-US" sz="2000" dirty="0"/>
              <a:t> </a:t>
            </a:r>
            <a:r>
              <a:rPr lang="en-US" sz="2000" err="1"/>
              <a:t>theo</a:t>
            </a:r>
            <a:r>
              <a:rPr lang="en-US" sz="2000" smtClean="0"/>
              <a:t>.</a:t>
            </a:r>
          </a:p>
          <a:p>
            <a:pPr marL="0" indent="0" algn="just">
              <a:buNone/>
            </a:pPr>
            <a:endParaRPr lang="en-US" sz="2000" dirty="0">
              <a:solidFill>
                <a:schemeClr val="bg1">
                  <a:lumMod val="10000"/>
                </a:schemeClr>
              </a:solidFill>
            </a:endParaRPr>
          </a:p>
        </p:txBody>
      </p:sp>
      <p:sp>
        <p:nvSpPr>
          <p:cNvPr id="70660" name="Rectangle 4"/>
          <p:cNvSpPr>
            <a:spLocks noGrp="1" noChangeArrowheads="1"/>
          </p:cNvSpPr>
          <p:nvPr>
            <p:ph type="title"/>
          </p:nvPr>
        </p:nvSpPr>
        <p:spPr/>
        <p:txBody>
          <a:bodyPr/>
          <a:lstStyle/>
          <a:p>
            <a:r>
              <a:rPr lang="en-US" dirty="0" smtClean="0"/>
              <a:t>KẾT LUẬN:</a:t>
            </a:r>
            <a:endParaRPr lang="en-US" dirty="0"/>
          </a:p>
        </p:txBody>
      </p:sp>
    </p:spTree>
    <p:extLst>
      <p:ext uri="{BB962C8B-B14F-4D97-AF65-F5344CB8AC3E}">
        <p14:creationId xmlns:p14="http://schemas.microsoft.com/office/powerpoint/2010/main" val="743240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065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0658">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576TGp_report_light">
  <a:themeElements>
    <a:clrScheme name="Default Design 1">
      <a:dk1>
        <a:srgbClr val="000000"/>
      </a:dk1>
      <a:lt1>
        <a:srgbClr val="B4E3EE"/>
      </a:lt1>
      <a:dk2>
        <a:srgbClr val="189180"/>
      </a:dk2>
      <a:lt2>
        <a:srgbClr val="808080"/>
      </a:lt2>
      <a:accent1>
        <a:srgbClr val="FF7F00"/>
      </a:accent1>
      <a:accent2>
        <a:srgbClr val="B3DC27"/>
      </a:accent2>
      <a:accent3>
        <a:srgbClr val="D6EFF5"/>
      </a:accent3>
      <a:accent4>
        <a:srgbClr val="000000"/>
      </a:accent4>
      <a:accent5>
        <a:srgbClr val="FFC0AA"/>
      </a:accent5>
      <a:accent6>
        <a:srgbClr val="A2C722"/>
      </a:accent6>
      <a:hlink>
        <a:srgbClr val="6FB9D7"/>
      </a:hlink>
      <a:folHlink>
        <a:srgbClr val="F93D17"/>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B4E3EE"/>
        </a:lt1>
        <a:dk2>
          <a:srgbClr val="189180"/>
        </a:dk2>
        <a:lt2>
          <a:srgbClr val="808080"/>
        </a:lt2>
        <a:accent1>
          <a:srgbClr val="FF7F00"/>
        </a:accent1>
        <a:accent2>
          <a:srgbClr val="B3DC27"/>
        </a:accent2>
        <a:accent3>
          <a:srgbClr val="D6EFF5"/>
        </a:accent3>
        <a:accent4>
          <a:srgbClr val="000000"/>
        </a:accent4>
        <a:accent5>
          <a:srgbClr val="FFC0AA"/>
        </a:accent5>
        <a:accent6>
          <a:srgbClr val="A2C722"/>
        </a:accent6>
        <a:hlink>
          <a:srgbClr val="6FB9D7"/>
        </a:hlink>
        <a:folHlink>
          <a:srgbClr val="F93D17"/>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EE384"/>
        </a:lt1>
        <a:dk2>
          <a:srgbClr val="FD8334"/>
        </a:dk2>
        <a:lt2>
          <a:srgbClr val="808080"/>
        </a:lt2>
        <a:accent1>
          <a:srgbClr val="F98EB2"/>
        </a:accent1>
        <a:accent2>
          <a:srgbClr val="FCB43E"/>
        </a:accent2>
        <a:accent3>
          <a:srgbClr val="FEEFC2"/>
        </a:accent3>
        <a:accent4>
          <a:srgbClr val="000000"/>
        </a:accent4>
        <a:accent5>
          <a:srgbClr val="FBC6D5"/>
        </a:accent5>
        <a:accent6>
          <a:srgbClr val="E4A337"/>
        </a:accent6>
        <a:hlink>
          <a:srgbClr val="FA6D73"/>
        </a:hlink>
        <a:folHlink>
          <a:srgbClr val="D264C5"/>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D4E1EE"/>
        </a:lt1>
        <a:dk2>
          <a:srgbClr val="2F84AF"/>
        </a:dk2>
        <a:lt2>
          <a:srgbClr val="808080"/>
        </a:lt2>
        <a:accent1>
          <a:srgbClr val="9899C1"/>
        </a:accent1>
        <a:accent2>
          <a:srgbClr val="4BBAC3"/>
        </a:accent2>
        <a:accent3>
          <a:srgbClr val="E6EEF5"/>
        </a:accent3>
        <a:accent4>
          <a:srgbClr val="000000"/>
        </a:accent4>
        <a:accent5>
          <a:srgbClr val="CACADD"/>
        </a:accent5>
        <a:accent6>
          <a:srgbClr val="43A8B0"/>
        </a:accent6>
        <a:hlink>
          <a:srgbClr val="7AC5B9"/>
        </a:hlink>
        <a:folHlink>
          <a:srgbClr val="719FC5"/>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576TGp_report_light</Template>
  <TotalTime>463</TotalTime>
  <Words>1702</Words>
  <Application>Microsoft Office PowerPoint</Application>
  <PresentationFormat>On-screen Show (4:3)</PresentationFormat>
  <Paragraphs>96</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576TGp_report_light</vt:lpstr>
      <vt:lpstr>BÁO CÁO CHUYÊN ĐỀ QUÝ 3/2019  GIẢI PHÁP NÂNG CAO HIỆU QỦA CÔNG TÁC GVCN/CVHT</vt:lpstr>
      <vt:lpstr>NỘI DUNG</vt:lpstr>
      <vt:lpstr>MỞ ĐẦU</vt:lpstr>
      <vt:lpstr>MỞ ĐẦU</vt:lpstr>
      <vt:lpstr>THUẬN LỢI TRONG CÔNG TÁC GVCN/CVHT:</vt:lpstr>
      <vt:lpstr>HẠN CHẾ</vt:lpstr>
      <vt:lpstr>MỘT SỐ GIẢI PHÁP NÂNG CAO HIỆU QUẢ CÔNG TÁC GVCN/CVHT</vt:lpstr>
      <vt:lpstr>MỘT SỐ GIẢI PHÁP NÂNG CAO HIỆU QUẢ CÔNG TÁC GVCN/CVHT</vt:lpstr>
      <vt:lpstr>MỘT SỐ GIẢI PHÁP NÂNG CAO HIỆU QUẢ CÔNG TÁC GVCN/CVHT</vt:lpstr>
      <vt:lpstr>KẾT LUẬN: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PowerTemplate</dc:title>
  <dc:creator>LTT TUYEN SINH</dc:creator>
  <cp:lastModifiedBy>A</cp:lastModifiedBy>
  <cp:revision>58</cp:revision>
  <dcterms:created xsi:type="dcterms:W3CDTF">2019-08-29T00:59:43Z</dcterms:created>
  <dcterms:modified xsi:type="dcterms:W3CDTF">2019-09-02T14:12:39Z</dcterms:modified>
</cp:coreProperties>
</file>